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619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559" y="25494"/>
            <a:ext cx="17663966" cy="102615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95735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36181"/>
            <a:ext cx="18287999" cy="1005081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79126"/>
            <a:ext cx="17610192" cy="991595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Vijender Singh</dc:creator>
  <cp:keywords>DAGQbuKsW8c,BAFTJgw8jwg</cp:keywords>
  <dc:title>Untitled design</dc:title>
  <dcterms:created xsi:type="dcterms:W3CDTF">2024-09-11T06:16:31Z</dcterms:created>
  <dcterms:modified xsi:type="dcterms:W3CDTF">2024-09-11T06:16:31Z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2024-09-11T00:00:00Z</vt:filetime>
  </property>
  <property fmtid="{D5CDD505-2E9C-101B-9397-08002B2CF9AE}" pid="3" name="Creator">
    <vt:lpwstr>Canva</vt:lpwstr>
  </property>
  <property fmtid="{D5CDD505-2E9C-101B-9397-08002B2CF9AE}" pid="4" name="LastSaved">
    <vt:filetime>2024-09-11T00:00:00Z</vt:filetime>
  </property>
</Properties>
</file>