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Default Extension="png" ContentType="image/png"/>
  <Override PartName="/ppt/slides/slide1.xml" ContentType="application/vnd.openxmlformats-officedocument.presentationml.slide+xml"/>
  <Default Extension="jpg" ContentType="image/jp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</p:sldIdLst>
  <p:sldSz cx="18288000" cy="10287000"/>
  <p:notesSz cx="18288000" cy="102870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/Relationships>
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 showMasterSp="0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609381"/>
            <a:ext cx="18287999" cy="7067549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580461" y="2436951"/>
            <a:ext cx="5127077" cy="434784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5800" b="0" i="0">
                <a:solidFill>
                  <a:schemeClr val="tx1"/>
                </a:solidFill>
                <a:latin typeface="Microsoft Sans Serif"/>
                <a:cs typeface="Microsoft Sans Serif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743200" y="5760720"/>
            <a:ext cx="12801600" cy="25717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91440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941832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914400" y="411480"/>
            <a:ext cx="16459200" cy="1645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914400" y="2366010"/>
            <a:ext cx="1645920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6217920" y="9566910"/>
            <a:ext cx="585216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914400" y="9566910"/>
            <a:ext cx="420624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13167361" y="9566910"/>
            <a:ext cx="420624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.jpg"/></Relationships>
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.jpg"/></Relationships>
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.jpg"/></Relationships>
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.jpg"/></Relationships>
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6.jpg"/></Relationships>
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.jpg"/></Relationships>
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34290"/>
            <a:ext cx="18287999" cy="1025270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8287999" cy="1028699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8287999" cy="10286999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38432"/>
            <a:ext cx="18287999" cy="1024856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49755"/>
            <a:ext cx="18287999" cy="10237243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8287999" cy="9976448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ctrTitle"/>
          </p:nvPr>
        </p:nvSpPr>
        <p:spPr>
          <a:prstGeom prst="rect"/>
        </p:spPr>
        <p:txBody>
          <a:bodyPr wrap="square" lIns="0" tIns="514984" rIns="0" bIns="0" rtlCol="0" vert="horz">
            <a:spAutoFit/>
          </a:bodyPr>
          <a:lstStyle/>
          <a:p>
            <a:pPr marL="1119505" marR="5080" indent="-1107440">
              <a:lnSpc>
                <a:spcPct val="79300"/>
              </a:lnSpc>
              <a:spcBef>
                <a:spcPts val="4054"/>
              </a:spcBef>
            </a:pPr>
            <a:r>
              <a:rPr dirty="0" spc="-1805"/>
              <a:t>T</a:t>
            </a:r>
            <a:r>
              <a:rPr dirty="0" spc="-515"/>
              <a:t>h</a:t>
            </a:r>
            <a:r>
              <a:rPr dirty="0" spc="-195"/>
              <a:t>a</a:t>
            </a:r>
            <a:r>
              <a:rPr dirty="0" spc="-1019"/>
              <a:t>n</a:t>
            </a:r>
            <a:r>
              <a:rPr dirty="0" spc="-185"/>
              <a:t>k </a:t>
            </a:r>
            <a:r>
              <a:rPr dirty="0" spc="-130"/>
              <a:t> </a:t>
            </a:r>
            <a:r>
              <a:rPr dirty="0" spc="-1800"/>
              <a:t>You</a:t>
            </a:r>
          </a:p>
        </p:txBody>
      </p:sp>
      <p:sp>
        <p:nvSpPr>
          <p:cNvPr id="3" name="object 3"/>
          <p:cNvSpPr/>
          <p:nvPr/>
        </p:nvSpPr>
        <p:spPr>
          <a:xfrm>
            <a:off x="2255723" y="1430679"/>
            <a:ext cx="12209145" cy="6018530"/>
          </a:xfrm>
          <a:custGeom>
            <a:avLst/>
            <a:gdLst/>
            <a:ahLst/>
            <a:cxnLst/>
            <a:rect l="l" t="t" r="r" b="b"/>
            <a:pathLst>
              <a:path w="12209144" h="6018530">
                <a:moveTo>
                  <a:pt x="783336" y="971715"/>
                </a:moveTo>
                <a:lnTo>
                  <a:pt x="776351" y="919975"/>
                </a:lnTo>
                <a:lnTo>
                  <a:pt x="592277" y="200736"/>
                </a:lnTo>
                <a:lnTo>
                  <a:pt x="565810" y="176796"/>
                </a:lnTo>
                <a:lnTo>
                  <a:pt x="553008" y="177469"/>
                </a:lnTo>
                <a:lnTo>
                  <a:pt x="541451" y="183045"/>
                </a:lnTo>
                <a:lnTo>
                  <a:pt x="533222" y="192290"/>
                </a:lnTo>
                <a:lnTo>
                  <a:pt x="529069" y="203936"/>
                </a:lnTo>
                <a:lnTo>
                  <a:pt x="529742" y="216738"/>
                </a:lnTo>
                <a:lnTo>
                  <a:pt x="713790" y="936002"/>
                </a:lnTo>
                <a:lnTo>
                  <a:pt x="718731" y="973582"/>
                </a:lnTo>
                <a:lnTo>
                  <a:pt x="714730" y="1011631"/>
                </a:lnTo>
                <a:lnTo>
                  <a:pt x="701992" y="1049235"/>
                </a:lnTo>
                <a:lnTo>
                  <a:pt x="680720" y="1085469"/>
                </a:lnTo>
                <a:lnTo>
                  <a:pt x="652830" y="1117600"/>
                </a:lnTo>
                <a:lnTo>
                  <a:pt x="619747" y="1144549"/>
                </a:lnTo>
                <a:lnTo>
                  <a:pt x="582688" y="1165491"/>
                </a:lnTo>
                <a:lnTo>
                  <a:pt x="542848" y="1179601"/>
                </a:lnTo>
                <a:lnTo>
                  <a:pt x="501142" y="1186345"/>
                </a:lnTo>
                <a:lnTo>
                  <a:pt x="458584" y="1185760"/>
                </a:lnTo>
                <a:lnTo>
                  <a:pt x="416636" y="1178013"/>
                </a:lnTo>
                <a:lnTo>
                  <a:pt x="376758" y="1163243"/>
                </a:lnTo>
                <a:lnTo>
                  <a:pt x="340791" y="1141717"/>
                </a:lnTo>
                <a:lnTo>
                  <a:pt x="311543" y="1114844"/>
                </a:lnTo>
                <a:lnTo>
                  <a:pt x="289699" y="1083373"/>
                </a:lnTo>
                <a:lnTo>
                  <a:pt x="67919" y="234924"/>
                </a:lnTo>
                <a:lnTo>
                  <a:pt x="64579" y="204012"/>
                </a:lnTo>
                <a:lnTo>
                  <a:pt x="69316" y="176618"/>
                </a:lnTo>
                <a:lnTo>
                  <a:pt x="91770" y="134327"/>
                </a:lnTo>
                <a:lnTo>
                  <a:pt x="135953" y="94386"/>
                </a:lnTo>
                <a:lnTo>
                  <a:pt x="192290" y="69799"/>
                </a:lnTo>
                <a:lnTo>
                  <a:pt x="238848" y="63842"/>
                </a:lnTo>
                <a:lnTo>
                  <a:pt x="285369" y="69189"/>
                </a:lnTo>
                <a:lnTo>
                  <a:pt x="327444" y="86029"/>
                </a:lnTo>
                <a:lnTo>
                  <a:pt x="360680" y="114528"/>
                </a:lnTo>
                <a:lnTo>
                  <a:pt x="380657" y="154889"/>
                </a:lnTo>
                <a:lnTo>
                  <a:pt x="548716" y="811618"/>
                </a:lnTo>
                <a:lnTo>
                  <a:pt x="526694" y="870356"/>
                </a:lnTo>
                <a:lnTo>
                  <a:pt x="470865" y="898169"/>
                </a:lnTo>
                <a:lnTo>
                  <a:pt x="408533" y="900582"/>
                </a:lnTo>
                <a:lnTo>
                  <a:pt x="361061" y="859637"/>
                </a:lnTo>
                <a:lnTo>
                  <a:pt x="233019" y="359283"/>
                </a:lnTo>
                <a:lnTo>
                  <a:pt x="227444" y="347738"/>
                </a:lnTo>
                <a:lnTo>
                  <a:pt x="182194" y="341591"/>
                </a:lnTo>
                <a:lnTo>
                  <a:pt x="298475" y="875639"/>
                </a:lnTo>
                <a:lnTo>
                  <a:pt x="318693" y="917968"/>
                </a:lnTo>
                <a:lnTo>
                  <a:pt x="351510" y="946823"/>
                </a:lnTo>
                <a:lnTo>
                  <a:pt x="393039" y="963041"/>
                </a:lnTo>
                <a:lnTo>
                  <a:pt x="439432" y="967409"/>
                </a:lnTo>
                <a:lnTo>
                  <a:pt x="486816" y="960716"/>
                </a:lnTo>
                <a:lnTo>
                  <a:pt x="531622" y="943800"/>
                </a:lnTo>
                <a:lnTo>
                  <a:pt x="570230" y="917676"/>
                </a:lnTo>
                <a:lnTo>
                  <a:pt x="598881" y="883500"/>
                </a:lnTo>
                <a:lnTo>
                  <a:pt x="613803" y="842429"/>
                </a:lnTo>
                <a:lnTo>
                  <a:pt x="611200" y="795629"/>
                </a:lnTo>
                <a:lnTo>
                  <a:pt x="443179" y="138912"/>
                </a:lnTo>
                <a:lnTo>
                  <a:pt x="424586" y="93726"/>
                </a:lnTo>
                <a:lnTo>
                  <a:pt x="395706" y="57442"/>
                </a:lnTo>
                <a:lnTo>
                  <a:pt x="358825" y="29984"/>
                </a:lnTo>
                <a:lnTo>
                  <a:pt x="316179" y="11303"/>
                </a:lnTo>
                <a:lnTo>
                  <a:pt x="270040" y="1333"/>
                </a:lnTo>
                <a:lnTo>
                  <a:pt x="222656" y="0"/>
                </a:lnTo>
                <a:lnTo>
                  <a:pt x="176288" y="7264"/>
                </a:lnTo>
                <a:lnTo>
                  <a:pt x="137020" y="20840"/>
                </a:lnTo>
                <a:lnTo>
                  <a:pt x="100558" y="40462"/>
                </a:lnTo>
                <a:lnTo>
                  <a:pt x="68072" y="65354"/>
                </a:lnTo>
                <a:lnTo>
                  <a:pt x="40767" y="94767"/>
                </a:lnTo>
                <a:lnTo>
                  <a:pt x="17907" y="131508"/>
                </a:lnTo>
                <a:lnTo>
                  <a:pt x="4254" y="170421"/>
                </a:lnTo>
                <a:lnTo>
                  <a:pt x="0" y="210553"/>
                </a:lnTo>
                <a:lnTo>
                  <a:pt x="5384" y="250926"/>
                </a:lnTo>
                <a:lnTo>
                  <a:pt x="213398" y="1064006"/>
                </a:lnTo>
                <a:lnTo>
                  <a:pt x="229387" y="1107363"/>
                </a:lnTo>
                <a:lnTo>
                  <a:pt x="253796" y="1146441"/>
                </a:lnTo>
                <a:lnTo>
                  <a:pt x="286067" y="1180566"/>
                </a:lnTo>
                <a:lnTo>
                  <a:pt x="325589" y="1209065"/>
                </a:lnTo>
                <a:lnTo>
                  <a:pt x="399326" y="1240180"/>
                </a:lnTo>
                <a:lnTo>
                  <a:pt x="452310" y="1249946"/>
                </a:lnTo>
                <a:lnTo>
                  <a:pt x="506082" y="1250657"/>
                </a:lnTo>
                <a:lnTo>
                  <a:pt x="558825" y="1242123"/>
                </a:lnTo>
                <a:lnTo>
                  <a:pt x="609206" y="1224292"/>
                </a:lnTo>
                <a:lnTo>
                  <a:pt x="656056" y="1197838"/>
                </a:lnTo>
                <a:lnTo>
                  <a:pt x="697839" y="1163815"/>
                </a:lnTo>
                <a:lnTo>
                  <a:pt x="733056" y="1123276"/>
                </a:lnTo>
                <a:lnTo>
                  <a:pt x="761428" y="1074610"/>
                </a:lnTo>
                <a:lnTo>
                  <a:pt x="778268" y="1023670"/>
                </a:lnTo>
                <a:lnTo>
                  <a:pt x="783336" y="971715"/>
                </a:lnTo>
                <a:close/>
              </a:path>
              <a:path w="12209144" h="6018530">
                <a:moveTo>
                  <a:pt x="2802458" y="3541572"/>
                </a:moveTo>
                <a:lnTo>
                  <a:pt x="2801289" y="3534994"/>
                </a:lnTo>
                <a:lnTo>
                  <a:pt x="2796933" y="3528047"/>
                </a:lnTo>
                <a:lnTo>
                  <a:pt x="2791409" y="3521291"/>
                </a:lnTo>
                <a:lnTo>
                  <a:pt x="2786723" y="3515245"/>
                </a:lnTo>
                <a:lnTo>
                  <a:pt x="2595397" y="3480447"/>
                </a:lnTo>
                <a:lnTo>
                  <a:pt x="2560929" y="3474174"/>
                </a:lnTo>
                <a:lnTo>
                  <a:pt x="2560929" y="3535007"/>
                </a:lnTo>
                <a:lnTo>
                  <a:pt x="2558872" y="3552609"/>
                </a:lnTo>
                <a:lnTo>
                  <a:pt x="1713128" y="3560432"/>
                </a:lnTo>
                <a:lnTo>
                  <a:pt x="1739023" y="3391204"/>
                </a:lnTo>
                <a:lnTo>
                  <a:pt x="2560929" y="3535007"/>
                </a:lnTo>
                <a:lnTo>
                  <a:pt x="2560929" y="3474174"/>
                </a:lnTo>
                <a:lnTo>
                  <a:pt x="2061946" y="3383267"/>
                </a:lnTo>
                <a:lnTo>
                  <a:pt x="1864144" y="3346869"/>
                </a:lnTo>
                <a:lnTo>
                  <a:pt x="1770278" y="3329470"/>
                </a:lnTo>
                <a:lnTo>
                  <a:pt x="1765274" y="3328543"/>
                </a:lnTo>
                <a:lnTo>
                  <a:pt x="1716963" y="3331260"/>
                </a:lnTo>
                <a:lnTo>
                  <a:pt x="1691220" y="3368649"/>
                </a:lnTo>
                <a:lnTo>
                  <a:pt x="1680197" y="3418281"/>
                </a:lnTo>
                <a:lnTo>
                  <a:pt x="1669859" y="3467989"/>
                </a:lnTo>
                <a:lnTo>
                  <a:pt x="1660296" y="3517798"/>
                </a:lnTo>
                <a:lnTo>
                  <a:pt x="1651609" y="3567684"/>
                </a:lnTo>
                <a:lnTo>
                  <a:pt x="1652739" y="3586403"/>
                </a:lnTo>
                <a:lnTo>
                  <a:pt x="1695831" y="3607066"/>
                </a:lnTo>
                <a:lnTo>
                  <a:pt x="1745996" y="3609289"/>
                </a:lnTo>
                <a:lnTo>
                  <a:pt x="1796161" y="3611219"/>
                </a:lnTo>
                <a:lnTo>
                  <a:pt x="1846313" y="3612845"/>
                </a:lnTo>
                <a:lnTo>
                  <a:pt x="1896465" y="3614153"/>
                </a:lnTo>
                <a:lnTo>
                  <a:pt x="1946605" y="3615156"/>
                </a:lnTo>
                <a:lnTo>
                  <a:pt x="1996744" y="3615829"/>
                </a:lnTo>
                <a:lnTo>
                  <a:pt x="2046871" y="3616172"/>
                </a:lnTo>
                <a:lnTo>
                  <a:pt x="2096998" y="3616185"/>
                </a:lnTo>
                <a:lnTo>
                  <a:pt x="2147112" y="3615842"/>
                </a:lnTo>
                <a:lnTo>
                  <a:pt x="2197227" y="3615144"/>
                </a:lnTo>
                <a:lnTo>
                  <a:pt x="2247328" y="3614089"/>
                </a:lnTo>
                <a:lnTo>
                  <a:pt x="2297417" y="3612667"/>
                </a:lnTo>
                <a:lnTo>
                  <a:pt x="2347506" y="3610864"/>
                </a:lnTo>
                <a:lnTo>
                  <a:pt x="2397595" y="3608679"/>
                </a:lnTo>
                <a:lnTo>
                  <a:pt x="2447671" y="3606101"/>
                </a:lnTo>
                <a:lnTo>
                  <a:pt x="2497747" y="3603129"/>
                </a:lnTo>
                <a:lnTo>
                  <a:pt x="2547810" y="3599751"/>
                </a:lnTo>
                <a:lnTo>
                  <a:pt x="2597874" y="3595967"/>
                </a:lnTo>
                <a:lnTo>
                  <a:pt x="2647924" y="3591750"/>
                </a:lnTo>
                <a:lnTo>
                  <a:pt x="2697975" y="3587115"/>
                </a:lnTo>
                <a:lnTo>
                  <a:pt x="2739148" y="3581120"/>
                </a:lnTo>
                <a:lnTo>
                  <a:pt x="2779445" y="3570782"/>
                </a:lnTo>
                <a:lnTo>
                  <a:pt x="2799448" y="3550323"/>
                </a:lnTo>
                <a:lnTo>
                  <a:pt x="2802458" y="3541572"/>
                </a:lnTo>
                <a:close/>
              </a:path>
              <a:path w="12209144" h="6018530">
                <a:moveTo>
                  <a:pt x="2961944" y="3106826"/>
                </a:moveTo>
                <a:lnTo>
                  <a:pt x="2956572" y="3096310"/>
                </a:lnTo>
                <a:lnTo>
                  <a:pt x="2951416" y="3085592"/>
                </a:lnTo>
                <a:lnTo>
                  <a:pt x="2945638" y="3075597"/>
                </a:lnTo>
                <a:lnTo>
                  <a:pt x="2938399" y="3067215"/>
                </a:lnTo>
                <a:lnTo>
                  <a:pt x="2926588" y="3058261"/>
                </a:lnTo>
                <a:lnTo>
                  <a:pt x="2913634" y="3050603"/>
                </a:lnTo>
                <a:lnTo>
                  <a:pt x="2900261" y="3043390"/>
                </a:lnTo>
                <a:lnTo>
                  <a:pt x="2887141" y="3035782"/>
                </a:lnTo>
                <a:lnTo>
                  <a:pt x="2752801" y="2949625"/>
                </a:lnTo>
                <a:lnTo>
                  <a:pt x="2728264" y="2933890"/>
                </a:lnTo>
                <a:lnTo>
                  <a:pt x="2728264" y="2995384"/>
                </a:lnTo>
                <a:lnTo>
                  <a:pt x="2726372" y="3001835"/>
                </a:lnTo>
                <a:lnTo>
                  <a:pt x="2584132" y="2953372"/>
                </a:lnTo>
                <a:lnTo>
                  <a:pt x="1963915" y="2741701"/>
                </a:lnTo>
                <a:lnTo>
                  <a:pt x="2076792" y="2572359"/>
                </a:lnTo>
                <a:lnTo>
                  <a:pt x="2728264" y="2995384"/>
                </a:lnTo>
                <a:lnTo>
                  <a:pt x="2728264" y="2933890"/>
                </a:lnTo>
                <a:lnTo>
                  <a:pt x="2634145" y="2873527"/>
                </a:lnTo>
                <a:lnTo>
                  <a:pt x="2465387" y="2765450"/>
                </a:lnTo>
                <a:lnTo>
                  <a:pt x="2296591" y="2657475"/>
                </a:lnTo>
                <a:lnTo>
                  <a:pt x="2127783" y="2549639"/>
                </a:lnTo>
                <a:lnTo>
                  <a:pt x="2091105" y="2530640"/>
                </a:lnTo>
                <a:lnTo>
                  <a:pt x="2062238" y="2528455"/>
                </a:lnTo>
                <a:lnTo>
                  <a:pt x="2036330" y="2543899"/>
                </a:lnTo>
                <a:lnTo>
                  <a:pt x="2008492" y="2577808"/>
                </a:lnTo>
                <a:lnTo>
                  <a:pt x="1992896" y="2600147"/>
                </a:lnTo>
                <a:lnTo>
                  <a:pt x="1945360" y="2666771"/>
                </a:lnTo>
                <a:lnTo>
                  <a:pt x="1903272" y="2749931"/>
                </a:lnTo>
                <a:lnTo>
                  <a:pt x="1913140" y="2759011"/>
                </a:lnTo>
                <a:lnTo>
                  <a:pt x="1922843" y="2768473"/>
                </a:lnTo>
                <a:lnTo>
                  <a:pt x="1992122" y="2800083"/>
                </a:lnTo>
                <a:lnTo>
                  <a:pt x="2040356" y="2817291"/>
                </a:lnTo>
                <a:lnTo>
                  <a:pt x="2088591" y="2834449"/>
                </a:lnTo>
                <a:lnTo>
                  <a:pt x="2136838" y="2851581"/>
                </a:lnTo>
                <a:lnTo>
                  <a:pt x="2185098" y="2868676"/>
                </a:lnTo>
                <a:lnTo>
                  <a:pt x="2233371" y="2885719"/>
                </a:lnTo>
                <a:lnTo>
                  <a:pt x="2281656" y="2902737"/>
                </a:lnTo>
                <a:lnTo>
                  <a:pt x="2329967" y="2919704"/>
                </a:lnTo>
                <a:lnTo>
                  <a:pt x="2378291" y="2936633"/>
                </a:lnTo>
                <a:lnTo>
                  <a:pt x="2426627" y="2953512"/>
                </a:lnTo>
                <a:lnTo>
                  <a:pt x="2474988" y="2970352"/>
                </a:lnTo>
                <a:lnTo>
                  <a:pt x="2523375" y="2987154"/>
                </a:lnTo>
                <a:lnTo>
                  <a:pt x="2571775" y="3003905"/>
                </a:lnTo>
                <a:lnTo>
                  <a:pt x="2620543" y="3020568"/>
                </a:lnTo>
                <a:lnTo>
                  <a:pt x="2669362" y="3036989"/>
                </a:lnTo>
                <a:lnTo>
                  <a:pt x="2718257" y="3053169"/>
                </a:lnTo>
                <a:lnTo>
                  <a:pt x="2767228" y="3069145"/>
                </a:lnTo>
                <a:lnTo>
                  <a:pt x="2816263" y="3084931"/>
                </a:lnTo>
                <a:lnTo>
                  <a:pt x="2865361" y="3100540"/>
                </a:lnTo>
                <a:lnTo>
                  <a:pt x="2914535" y="3115995"/>
                </a:lnTo>
                <a:lnTo>
                  <a:pt x="2925407" y="3116783"/>
                </a:lnTo>
                <a:lnTo>
                  <a:pt x="2937319" y="3114243"/>
                </a:lnTo>
                <a:lnTo>
                  <a:pt x="2949702" y="3110280"/>
                </a:lnTo>
                <a:lnTo>
                  <a:pt x="2961944" y="3106826"/>
                </a:lnTo>
                <a:close/>
              </a:path>
              <a:path w="12209144" h="6018530">
                <a:moveTo>
                  <a:pt x="3203968" y="2915856"/>
                </a:moveTo>
                <a:lnTo>
                  <a:pt x="3203524" y="2907500"/>
                </a:lnTo>
                <a:lnTo>
                  <a:pt x="3198190" y="2892526"/>
                </a:lnTo>
                <a:lnTo>
                  <a:pt x="3191294" y="2877959"/>
                </a:lnTo>
                <a:lnTo>
                  <a:pt x="3183877" y="2863507"/>
                </a:lnTo>
                <a:lnTo>
                  <a:pt x="3177006" y="2848826"/>
                </a:lnTo>
                <a:lnTo>
                  <a:pt x="3084944" y="2630970"/>
                </a:lnTo>
                <a:lnTo>
                  <a:pt x="3055937" y="2562441"/>
                </a:lnTo>
                <a:lnTo>
                  <a:pt x="3055937" y="2688272"/>
                </a:lnTo>
                <a:lnTo>
                  <a:pt x="3045968" y="2691180"/>
                </a:lnTo>
                <a:lnTo>
                  <a:pt x="2584323" y="2110346"/>
                </a:lnTo>
                <a:lnTo>
                  <a:pt x="2670899" y="2076716"/>
                </a:lnTo>
                <a:lnTo>
                  <a:pt x="2713532" y="2060702"/>
                </a:lnTo>
                <a:lnTo>
                  <a:pt x="2756306" y="2045779"/>
                </a:lnTo>
                <a:lnTo>
                  <a:pt x="2764929" y="2046211"/>
                </a:lnTo>
                <a:lnTo>
                  <a:pt x="2775572" y="2050770"/>
                </a:lnTo>
                <a:lnTo>
                  <a:pt x="2785364" y="2057831"/>
                </a:lnTo>
                <a:lnTo>
                  <a:pt x="2791434" y="2065756"/>
                </a:lnTo>
                <a:lnTo>
                  <a:pt x="3055937" y="2688272"/>
                </a:lnTo>
                <a:lnTo>
                  <a:pt x="3055937" y="2562441"/>
                </a:lnTo>
                <a:lnTo>
                  <a:pt x="2831858" y="2033028"/>
                </a:lnTo>
                <a:lnTo>
                  <a:pt x="2827426" y="2023999"/>
                </a:lnTo>
                <a:lnTo>
                  <a:pt x="2822371" y="2015274"/>
                </a:lnTo>
                <a:lnTo>
                  <a:pt x="2817063" y="2006727"/>
                </a:lnTo>
                <a:lnTo>
                  <a:pt x="2813012" y="2000084"/>
                </a:lnTo>
                <a:lnTo>
                  <a:pt x="2808528" y="1997811"/>
                </a:lnTo>
                <a:lnTo>
                  <a:pt x="2803156" y="1997113"/>
                </a:lnTo>
                <a:lnTo>
                  <a:pt x="2796489" y="1994560"/>
                </a:lnTo>
                <a:lnTo>
                  <a:pt x="2791015" y="1996173"/>
                </a:lnTo>
                <a:lnTo>
                  <a:pt x="2744216" y="2008390"/>
                </a:lnTo>
                <a:lnTo>
                  <a:pt x="2697188" y="2020176"/>
                </a:lnTo>
                <a:lnTo>
                  <a:pt x="2650972" y="2033714"/>
                </a:lnTo>
                <a:lnTo>
                  <a:pt x="2616200" y="2047392"/>
                </a:lnTo>
                <a:lnTo>
                  <a:pt x="2606611" y="2051164"/>
                </a:lnTo>
                <a:lnTo>
                  <a:pt x="2556586" y="2078228"/>
                </a:lnTo>
                <a:lnTo>
                  <a:pt x="2537447" y="2103348"/>
                </a:lnTo>
                <a:lnTo>
                  <a:pt x="2546223" y="2135187"/>
                </a:lnTo>
                <a:lnTo>
                  <a:pt x="2579916" y="2182431"/>
                </a:lnTo>
                <a:lnTo>
                  <a:pt x="3090849" y="2838666"/>
                </a:lnTo>
                <a:lnTo>
                  <a:pt x="3109074" y="2862554"/>
                </a:lnTo>
                <a:lnTo>
                  <a:pt x="3145523" y="2910344"/>
                </a:lnTo>
                <a:lnTo>
                  <a:pt x="3178467" y="2940050"/>
                </a:lnTo>
                <a:lnTo>
                  <a:pt x="3187369" y="2941637"/>
                </a:lnTo>
                <a:lnTo>
                  <a:pt x="3193453" y="2942907"/>
                </a:lnTo>
                <a:lnTo>
                  <a:pt x="3200603" y="2928772"/>
                </a:lnTo>
                <a:lnTo>
                  <a:pt x="3201898" y="2924911"/>
                </a:lnTo>
                <a:lnTo>
                  <a:pt x="3203968" y="2915856"/>
                </a:lnTo>
                <a:close/>
              </a:path>
              <a:path w="12209144" h="6018530">
                <a:moveTo>
                  <a:pt x="10492588" y="762419"/>
                </a:moveTo>
                <a:lnTo>
                  <a:pt x="10466184" y="729462"/>
                </a:lnTo>
                <a:lnTo>
                  <a:pt x="10455148" y="728230"/>
                </a:lnTo>
                <a:lnTo>
                  <a:pt x="10443997" y="730529"/>
                </a:lnTo>
                <a:lnTo>
                  <a:pt x="10365600" y="760552"/>
                </a:lnTo>
                <a:lnTo>
                  <a:pt x="10365600" y="837044"/>
                </a:lnTo>
                <a:lnTo>
                  <a:pt x="9853612" y="1612950"/>
                </a:lnTo>
                <a:lnTo>
                  <a:pt x="8653170" y="1124254"/>
                </a:lnTo>
                <a:lnTo>
                  <a:pt x="8660282" y="1063053"/>
                </a:lnTo>
                <a:lnTo>
                  <a:pt x="8670633" y="974750"/>
                </a:lnTo>
                <a:lnTo>
                  <a:pt x="8683396" y="866927"/>
                </a:lnTo>
                <a:lnTo>
                  <a:pt x="8690432" y="808062"/>
                </a:lnTo>
                <a:lnTo>
                  <a:pt x="8697773" y="747153"/>
                </a:lnTo>
                <a:lnTo>
                  <a:pt x="8705317" y="685152"/>
                </a:lnTo>
                <a:lnTo>
                  <a:pt x="8712352" y="627824"/>
                </a:lnTo>
                <a:lnTo>
                  <a:pt x="8720582" y="561657"/>
                </a:lnTo>
                <a:lnTo>
                  <a:pt x="8728113" y="502056"/>
                </a:lnTo>
                <a:lnTo>
                  <a:pt x="8735428" y="445147"/>
                </a:lnTo>
                <a:lnTo>
                  <a:pt x="8742451" y="391883"/>
                </a:lnTo>
                <a:lnTo>
                  <a:pt x="8749055" y="343204"/>
                </a:lnTo>
                <a:lnTo>
                  <a:pt x="8755151" y="300062"/>
                </a:lnTo>
                <a:lnTo>
                  <a:pt x="8758618" y="277368"/>
                </a:lnTo>
                <a:lnTo>
                  <a:pt x="8780983" y="309841"/>
                </a:lnTo>
                <a:lnTo>
                  <a:pt x="8806307" y="347535"/>
                </a:lnTo>
                <a:lnTo>
                  <a:pt x="8863559" y="434924"/>
                </a:lnTo>
                <a:lnTo>
                  <a:pt x="8925827" y="532409"/>
                </a:lnTo>
                <a:lnTo>
                  <a:pt x="8957056" y="582117"/>
                </a:lnTo>
                <a:lnTo>
                  <a:pt x="8991257" y="637222"/>
                </a:lnTo>
                <a:lnTo>
                  <a:pt x="9047251" y="729081"/>
                </a:lnTo>
                <a:lnTo>
                  <a:pt x="9073629" y="773404"/>
                </a:lnTo>
                <a:lnTo>
                  <a:pt x="9097289" y="813981"/>
                </a:lnTo>
                <a:lnTo>
                  <a:pt x="9117660" y="849947"/>
                </a:lnTo>
                <a:lnTo>
                  <a:pt x="9134170" y="880402"/>
                </a:lnTo>
                <a:lnTo>
                  <a:pt x="9138691" y="887069"/>
                </a:lnTo>
                <a:lnTo>
                  <a:pt x="9144508" y="892492"/>
                </a:lnTo>
                <a:lnTo>
                  <a:pt x="9151366" y="896505"/>
                </a:lnTo>
                <a:lnTo>
                  <a:pt x="9159049" y="898931"/>
                </a:lnTo>
                <a:lnTo>
                  <a:pt x="9167076" y="899591"/>
                </a:lnTo>
                <a:lnTo>
                  <a:pt x="9174950" y="898461"/>
                </a:lnTo>
                <a:lnTo>
                  <a:pt x="9217088" y="866686"/>
                </a:lnTo>
                <a:lnTo>
                  <a:pt x="9250159" y="837488"/>
                </a:lnTo>
                <a:lnTo>
                  <a:pt x="9355430" y="744308"/>
                </a:lnTo>
                <a:lnTo>
                  <a:pt x="9596285" y="530567"/>
                </a:lnTo>
                <a:lnTo>
                  <a:pt x="9756394" y="388404"/>
                </a:lnTo>
                <a:lnTo>
                  <a:pt x="9752190" y="568439"/>
                </a:lnTo>
                <a:lnTo>
                  <a:pt x="9748355" y="720547"/>
                </a:lnTo>
                <a:lnTo>
                  <a:pt x="9746742" y="780351"/>
                </a:lnTo>
                <a:lnTo>
                  <a:pt x="9745104" y="837260"/>
                </a:lnTo>
                <a:lnTo>
                  <a:pt x="9743491" y="889711"/>
                </a:lnTo>
                <a:lnTo>
                  <a:pt x="9741916" y="936167"/>
                </a:lnTo>
                <a:lnTo>
                  <a:pt x="9740405" y="975042"/>
                </a:lnTo>
                <a:lnTo>
                  <a:pt x="9737712" y="1023861"/>
                </a:lnTo>
                <a:lnTo>
                  <a:pt x="9738093" y="1033386"/>
                </a:lnTo>
                <a:lnTo>
                  <a:pt x="9770618" y="1062926"/>
                </a:lnTo>
                <a:lnTo>
                  <a:pt x="9779952" y="1062443"/>
                </a:lnTo>
                <a:lnTo>
                  <a:pt x="9789033" y="1059484"/>
                </a:lnTo>
                <a:lnTo>
                  <a:pt x="9802749" y="1053592"/>
                </a:lnTo>
                <a:lnTo>
                  <a:pt x="9828720" y="1043152"/>
                </a:lnTo>
                <a:lnTo>
                  <a:pt x="9908565" y="1011936"/>
                </a:lnTo>
                <a:lnTo>
                  <a:pt x="9962058" y="991273"/>
                </a:lnTo>
                <a:lnTo>
                  <a:pt x="10365600" y="837044"/>
                </a:lnTo>
                <a:lnTo>
                  <a:pt x="10365600" y="760552"/>
                </a:lnTo>
                <a:lnTo>
                  <a:pt x="9865652" y="952004"/>
                </a:lnTo>
                <a:lnTo>
                  <a:pt x="9812236" y="972718"/>
                </a:lnTo>
                <a:lnTo>
                  <a:pt x="9818052" y="793521"/>
                </a:lnTo>
                <a:lnTo>
                  <a:pt x="9823806" y="573290"/>
                </a:lnTo>
                <a:lnTo>
                  <a:pt x="9827476" y="417334"/>
                </a:lnTo>
                <a:lnTo>
                  <a:pt x="9828200" y="386524"/>
                </a:lnTo>
                <a:lnTo>
                  <a:pt x="9829940" y="307721"/>
                </a:lnTo>
                <a:lnTo>
                  <a:pt x="9828632" y="297332"/>
                </a:lnTo>
                <a:lnTo>
                  <a:pt x="9824491" y="287947"/>
                </a:lnTo>
                <a:lnTo>
                  <a:pt x="9817862" y="280111"/>
                </a:lnTo>
                <a:lnTo>
                  <a:pt x="9809099" y="274383"/>
                </a:lnTo>
                <a:lnTo>
                  <a:pt x="9799066" y="271424"/>
                </a:lnTo>
                <a:lnTo>
                  <a:pt x="9788804" y="271462"/>
                </a:lnTo>
                <a:lnTo>
                  <a:pt x="9778975" y="274396"/>
                </a:lnTo>
                <a:lnTo>
                  <a:pt x="9770224" y="280123"/>
                </a:lnTo>
                <a:lnTo>
                  <a:pt x="9541993" y="482866"/>
                </a:lnTo>
                <a:lnTo>
                  <a:pt x="9309913" y="688771"/>
                </a:lnTo>
                <a:lnTo>
                  <a:pt x="9175979" y="807288"/>
                </a:lnTo>
                <a:lnTo>
                  <a:pt x="9154592" y="769848"/>
                </a:lnTo>
                <a:lnTo>
                  <a:pt x="9130055" y="728027"/>
                </a:lnTo>
                <a:lnTo>
                  <a:pt x="9102928" y="682701"/>
                </a:lnTo>
                <a:lnTo>
                  <a:pt x="9069603" y="627951"/>
                </a:lnTo>
                <a:lnTo>
                  <a:pt x="9043187" y="585050"/>
                </a:lnTo>
                <a:lnTo>
                  <a:pt x="8979814" y="483920"/>
                </a:lnTo>
                <a:lnTo>
                  <a:pt x="8917318" y="386346"/>
                </a:lnTo>
                <a:lnTo>
                  <a:pt x="8877681" y="325843"/>
                </a:lnTo>
                <a:lnTo>
                  <a:pt x="8834971" y="262013"/>
                </a:lnTo>
                <a:lnTo>
                  <a:pt x="8812809" y="229958"/>
                </a:lnTo>
                <a:lnTo>
                  <a:pt x="8779777" y="185178"/>
                </a:lnTo>
                <a:lnTo>
                  <a:pt x="8748954" y="160020"/>
                </a:lnTo>
                <a:lnTo>
                  <a:pt x="8741613" y="158597"/>
                </a:lnTo>
                <a:lnTo>
                  <a:pt x="8735149" y="158648"/>
                </a:lnTo>
                <a:lnTo>
                  <a:pt x="8703196" y="186385"/>
                </a:lnTo>
                <a:lnTo>
                  <a:pt x="8665540" y="426453"/>
                </a:lnTo>
                <a:lnTo>
                  <a:pt x="8626615" y="738111"/>
                </a:lnTo>
                <a:lnTo>
                  <a:pt x="8593061" y="1020203"/>
                </a:lnTo>
                <a:lnTo>
                  <a:pt x="8578774" y="1143088"/>
                </a:lnTo>
                <a:lnTo>
                  <a:pt x="8579358" y="1154798"/>
                </a:lnTo>
                <a:lnTo>
                  <a:pt x="9854159" y="1690522"/>
                </a:lnTo>
                <a:lnTo>
                  <a:pt x="9865995" y="1693087"/>
                </a:lnTo>
                <a:lnTo>
                  <a:pt x="9877984" y="1691500"/>
                </a:lnTo>
                <a:lnTo>
                  <a:pt x="9888766" y="1686039"/>
                </a:lnTo>
                <a:lnTo>
                  <a:pt x="9897313" y="1677009"/>
                </a:lnTo>
                <a:lnTo>
                  <a:pt x="9921380" y="1640535"/>
                </a:lnTo>
                <a:lnTo>
                  <a:pt x="10433367" y="864628"/>
                </a:lnTo>
                <a:lnTo>
                  <a:pt x="10486695" y="783818"/>
                </a:lnTo>
                <a:lnTo>
                  <a:pt x="10491381" y="773455"/>
                </a:lnTo>
                <a:lnTo>
                  <a:pt x="10492588" y="762419"/>
                </a:lnTo>
                <a:close/>
              </a:path>
              <a:path w="12209144" h="6018530">
                <a:moveTo>
                  <a:pt x="11757571" y="5839955"/>
                </a:moveTo>
                <a:lnTo>
                  <a:pt x="11740109" y="5811926"/>
                </a:lnTo>
                <a:lnTo>
                  <a:pt x="11710632" y="5788926"/>
                </a:lnTo>
                <a:lnTo>
                  <a:pt x="11710632" y="5846572"/>
                </a:lnTo>
                <a:lnTo>
                  <a:pt x="11637213" y="5903442"/>
                </a:lnTo>
                <a:lnTo>
                  <a:pt x="11600891" y="5930925"/>
                </a:lnTo>
                <a:lnTo>
                  <a:pt x="11564137" y="5957392"/>
                </a:lnTo>
                <a:lnTo>
                  <a:pt x="11555743" y="5959437"/>
                </a:lnTo>
                <a:lnTo>
                  <a:pt x="11544237" y="5958090"/>
                </a:lnTo>
                <a:lnTo>
                  <a:pt x="11532845" y="5954103"/>
                </a:lnTo>
                <a:lnTo>
                  <a:pt x="11524767" y="5948235"/>
                </a:lnTo>
                <a:lnTo>
                  <a:pt x="11094110" y="5426672"/>
                </a:lnTo>
                <a:lnTo>
                  <a:pt x="11102848" y="5421058"/>
                </a:lnTo>
                <a:lnTo>
                  <a:pt x="11710632" y="5846572"/>
                </a:lnTo>
                <a:lnTo>
                  <a:pt x="11710632" y="5788926"/>
                </a:lnTo>
                <a:lnTo>
                  <a:pt x="11694363" y="5776226"/>
                </a:lnTo>
                <a:lnTo>
                  <a:pt x="11017860" y="5292433"/>
                </a:lnTo>
                <a:lnTo>
                  <a:pt x="10993590" y="5274716"/>
                </a:lnTo>
                <a:lnTo>
                  <a:pt x="10969422" y="5256847"/>
                </a:lnTo>
                <a:lnTo>
                  <a:pt x="10945051" y="5239270"/>
                </a:lnTo>
                <a:lnTo>
                  <a:pt x="10920209" y="5222430"/>
                </a:lnTo>
                <a:lnTo>
                  <a:pt x="10913364" y="5220144"/>
                </a:lnTo>
                <a:lnTo>
                  <a:pt x="10905020" y="5220157"/>
                </a:lnTo>
                <a:lnTo>
                  <a:pt x="10896029" y="5221173"/>
                </a:lnTo>
                <a:lnTo>
                  <a:pt x="10889844" y="5221681"/>
                </a:lnTo>
                <a:lnTo>
                  <a:pt x="10887012" y="5237277"/>
                </a:lnTo>
                <a:lnTo>
                  <a:pt x="10886859" y="5241341"/>
                </a:lnTo>
                <a:lnTo>
                  <a:pt x="10887456" y="5250612"/>
                </a:lnTo>
                <a:lnTo>
                  <a:pt x="10890263" y="5258498"/>
                </a:lnTo>
                <a:lnTo>
                  <a:pt x="10899635" y="5271338"/>
                </a:lnTo>
                <a:lnTo>
                  <a:pt x="10910392" y="5283327"/>
                </a:lnTo>
                <a:lnTo>
                  <a:pt x="10921606" y="5295087"/>
                </a:lnTo>
                <a:lnTo>
                  <a:pt x="10932363" y="5307203"/>
                </a:lnTo>
                <a:lnTo>
                  <a:pt x="11082604" y="5489867"/>
                </a:lnTo>
                <a:lnTo>
                  <a:pt x="11495329" y="5991110"/>
                </a:lnTo>
                <a:lnTo>
                  <a:pt x="11516995" y="6012129"/>
                </a:lnTo>
                <a:lnTo>
                  <a:pt x="11522761" y="6017336"/>
                </a:lnTo>
                <a:lnTo>
                  <a:pt x="11527701" y="6018238"/>
                </a:lnTo>
                <a:lnTo>
                  <a:pt x="11533061" y="6017387"/>
                </a:lnTo>
                <a:lnTo>
                  <a:pt x="11540173" y="6017933"/>
                </a:lnTo>
                <a:lnTo>
                  <a:pt x="11544973" y="6014821"/>
                </a:lnTo>
                <a:lnTo>
                  <a:pt x="11586362" y="5989802"/>
                </a:lnTo>
                <a:lnTo>
                  <a:pt x="11628095" y="5965126"/>
                </a:lnTo>
                <a:lnTo>
                  <a:pt x="11668544" y="5939002"/>
                </a:lnTo>
                <a:lnTo>
                  <a:pt x="11697995" y="5916003"/>
                </a:lnTo>
                <a:lnTo>
                  <a:pt x="11706111" y="5909653"/>
                </a:lnTo>
                <a:lnTo>
                  <a:pt x="11746370" y="5869483"/>
                </a:lnTo>
                <a:lnTo>
                  <a:pt x="11757571" y="5839955"/>
                </a:lnTo>
                <a:close/>
              </a:path>
              <a:path w="12209144" h="6018530">
                <a:moveTo>
                  <a:pt x="12181624" y="5039690"/>
                </a:moveTo>
                <a:lnTo>
                  <a:pt x="12169585" y="5033784"/>
                </a:lnTo>
                <a:lnTo>
                  <a:pt x="12157583" y="5027473"/>
                </a:lnTo>
                <a:lnTo>
                  <a:pt x="12145531" y="5022266"/>
                </a:lnTo>
                <a:lnTo>
                  <a:pt x="12133301" y="5019687"/>
                </a:lnTo>
                <a:lnTo>
                  <a:pt x="12125820" y="5019281"/>
                </a:lnTo>
                <a:lnTo>
                  <a:pt x="12125820" y="5064823"/>
                </a:lnTo>
                <a:lnTo>
                  <a:pt x="12065787" y="5259286"/>
                </a:lnTo>
                <a:lnTo>
                  <a:pt x="11320882" y="5039042"/>
                </a:lnTo>
                <a:lnTo>
                  <a:pt x="11320869" y="5032337"/>
                </a:lnTo>
                <a:lnTo>
                  <a:pt x="11471021" y="5038331"/>
                </a:lnTo>
                <a:lnTo>
                  <a:pt x="12125820" y="5064823"/>
                </a:lnTo>
                <a:lnTo>
                  <a:pt x="12125820" y="5019281"/>
                </a:lnTo>
                <a:lnTo>
                  <a:pt x="12082170" y="5016881"/>
                </a:lnTo>
                <a:lnTo>
                  <a:pt x="12031040" y="5014112"/>
                </a:lnTo>
                <a:lnTo>
                  <a:pt x="11979923" y="5011369"/>
                </a:lnTo>
                <a:lnTo>
                  <a:pt x="11928793" y="5008677"/>
                </a:lnTo>
                <a:lnTo>
                  <a:pt x="11877662" y="5006010"/>
                </a:lnTo>
                <a:lnTo>
                  <a:pt x="11826532" y="5003406"/>
                </a:lnTo>
                <a:lnTo>
                  <a:pt x="11775402" y="5000828"/>
                </a:lnTo>
                <a:lnTo>
                  <a:pt x="11724259" y="4998301"/>
                </a:lnTo>
                <a:lnTo>
                  <a:pt x="11673116" y="4995824"/>
                </a:lnTo>
                <a:lnTo>
                  <a:pt x="11621973" y="4993386"/>
                </a:lnTo>
                <a:lnTo>
                  <a:pt x="11570818" y="4990998"/>
                </a:lnTo>
                <a:lnTo>
                  <a:pt x="11519662" y="4988649"/>
                </a:lnTo>
                <a:lnTo>
                  <a:pt x="11468481" y="4986363"/>
                </a:lnTo>
                <a:lnTo>
                  <a:pt x="11416995" y="4984254"/>
                </a:lnTo>
                <a:lnTo>
                  <a:pt x="11365522" y="4982413"/>
                </a:lnTo>
                <a:lnTo>
                  <a:pt x="11314036" y="4980800"/>
                </a:lnTo>
                <a:lnTo>
                  <a:pt x="11262551" y="4979416"/>
                </a:lnTo>
                <a:lnTo>
                  <a:pt x="11211052" y="4978235"/>
                </a:lnTo>
                <a:lnTo>
                  <a:pt x="11159541" y="4977231"/>
                </a:lnTo>
                <a:lnTo>
                  <a:pt x="11108004" y="4976393"/>
                </a:lnTo>
                <a:lnTo>
                  <a:pt x="11097362" y="4978743"/>
                </a:lnTo>
                <a:lnTo>
                  <a:pt x="11086656" y="4984572"/>
                </a:lnTo>
                <a:lnTo>
                  <a:pt x="11075911" y="4991887"/>
                </a:lnTo>
                <a:lnTo>
                  <a:pt x="11065154" y="4998682"/>
                </a:lnTo>
                <a:lnTo>
                  <a:pt x="11073308" y="5007241"/>
                </a:lnTo>
                <a:lnTo>
                  <a:pt x="11081296" y="5016043"/>
                </a:lnTo>
                <a:lnTo>
                  <a:pt x="11089678" y="5023993"/>
                </a:lnTo>
                <a:lnTo>
                  <a:pt x="11099000" y="5029962"/>
                </a:lnTo>
                <a:lnTo>
                  <a:pt x="11112881" y="5035194"/>
                </a:lnTo>
                <a:lnTo>
                  <a:pt x="11127461" y="5038839"/>
                </a:lnTo>
                <a:lnTo>
                  <a:pt x="11142345" y="5041951"/>
                </a:lnTo>
                <a:lnTo>
                  <a:pt x="11157077" y="5045519"/>
                </a:lnTo>
                <a:lnTo>
                  <a:pt x="11310379" y="5089906"/>
                </a:lnTo>
                <a:lnTo>
                  <a:pt x="11445786" y="5129098"/>
                </a:lnTo>
                <a:lnTo>
                  <a:pt x="11638305" y="5184711"/>
                </a:lnTo>
                <a:lnTo>
                  <a:pt x="11830850" y="5240210"/>
                </a:lnTo>
                <a:lnTo>
                  <a:pt x="12023369" y="5295570"/>
                </a:lnTo>
                <a:lnTo>
                  <a:pt x="12063933" y="5303342"/>
                </a:lnTo>
                <a:lnTo>
                  <a:pt x="12083123" y="5299202"/>
                </a:lnTo>
                <a:lnTo>
                  <a:pt x="12092216" y="5297233"/>
                </a:lnTo>
                <a:lnTo>
                  <a:pt x="12112663" y="5275046"/>
                </a:lnTo>
                <a:lnTo>
                  <a:pt x="12129707" y="5234622"/>
                </a:lnTo>
                <a:lnTo>
                  <a:pt x="12138304" y="5208778"/>
                </a:lnTo>
                <a:lnTo>
                  <a:pt x="12164924" y="5131384"/>
                </a:lnTo>
                <a:lnTo>
                  <a:pt x="12181624" y="5039690"/>
                </a:lnTo>
                <a:close/>
              </a:path>
              <a:path w="12209144" h="6018530">
                <a:moveTo>
                  <a:pt x="12208904" y="4386211"/>
                </a:moveTo>
                <a:lnTo>
                  <a:pt x="12205360" y="4335488"/>
                </a:lnTo>
                <a:lnTo>
                  <a:pt x="12201131" y="4284891"/>
                </a:lnTo>
                <a:lnTo>
                  <a:pt x="12196140" y="4234421"/>
                </a:lnTo>
                <a:lnTo>
                  <a:pt x="12190273" y="4184129"/>
                </a:lnTo>
                <a:lnTo>
                  <a:pt x="12156656" y="4156037"/>
                </a:lnTo>
                <a:lnTo>
                  <a:pt x="12156656" y="4378185"/>
                </a:lnTo>
                <a:lnTo>
                  <a:pt x="11327816" y="4474108"/>
                </a:lnTo>
                <a:lnTo>
                  <a:pt x="11324781" y="4456658"/>
                </a:lnTo>
                <a:lnTo>
                  <a:pt x="12133351" y="4208576"/>
                </a:lnTo>
                <a:lnTo>
                  <a:pt x="12156656" y="4378185"/>
                </a:lnTo>
                <a:lnTo>
                  <a:pt x="12156656" y="4156037"/>
                </a:lnTo>
                <a:lnTo>
                  <a:pt x="12087936" y="4171086"/>
                </a:lnTo>
                <a:lnTo>
                  <a:pt x="12039308" y="4183519"/>
                </a:lnTo>
                <a:lnTo>
                  <a:pt x="11990756" y="4196219"/>
                </a:lnTo>
                <a:lnTo>
                  <a:pt x="11942305" y="4209224"/>
                </a:lnTo>
                <a:lnTo>
                  <a:pt x="11893956" y="4222534"/>
                </a:lnTo>
                <a:lnTo>
                  <a:pt x="11845696" y="4236148"/>
                </a:lnTo>
                <a:lnTo>
                  <a:pt x="11797538" y="4250080"/>
                </a:lnTo>
                <a:lnTo>
                  <a:pt x="11749481" y="4264330"/>
                </a:lnTo>
                <a:lnTo>
                  <a:pt x="11701539" y="4278909"/>
                </a:lnTo>
                <a:lnTo>
                  <a:pt x="11653698" y="4293832"/>
                </a:lnTo>
                <a:lnTo>
                  <a:pt x="11605959" y="4309097"/>
                </a:lnTo>
                <a:lnTo>
                  <a:pt x="11558346" y="4324718"/>
                </a:lnTo>
                <a:lnTo>
                  <a:pt x="11510836" y="4340695"/>
                </a:lnTo>
                <a:lnTo>
                  <a:pt x="11463439" y="4357027"/>
                </a:lnTo>
                <a:lnTo>
                  <a:pt x="11416157" y="4373740"/>
                </a:lnTo>
                <a:lnTo>
                  <a:pt x="11369002" y="4390834"/>
                </a:lnTo>
                <a:lnTo>
                  <a:pt x="11321974" y="4408309"/>
                </a:lnTo>
                <a:lnTo>
                  <a:pt x="11275060" y="4426191"/>
                </a:lnTo>
                <a:lnTo>
                  <a:pt x="11228273" y="4444466"/>
                </a:lnTo>
                <a:lnTo>
                  <a:pt x="11181613" y="4463148"/>
                </a:lnTo>
                <a:lnTo>
                  <a:pt x="11143831" y="4480598"/>
                </a:lnTo>
                <a:lnTo>
                  <a:pt x="11108144" y="4501985"/>
                </a:lnTo>
                <a:lnTo>
                  <a:pt x="11094390" y="4536529"/>
                </a:lnTo>
                <a:lnTo>
                  <a:pt x="11097387" y="4542510"/>
                </a:lnTo>
                <a:lnTo>
                  <a:pt x="11103534" y="4547921"/>
                </a:lnTo>
                <a:lnTo>
                  <a:pt x="11110760" y="4552835"/>
                </a:lnTo>
                <a:lnTo>
                  <a:pt x="11116958" y="4557306"/>
                </a:lnTo>
                <a:lnTo>
                  <a:pt x="11310277" y="4536224"/>
                </a:lnTo>
                <a:lnTo>
                  <a:pt x="11849341" y="4477651"/>
                </a:lnTo>
                <a:lnTo>
                  <a:pt x="12049328" y="4456277"/>
                </a:lnTo>
                <a:lnTo>
                  <a:pt x="12144261" y="4446257"/>
                </a:lnTo>
                <a:lnTo>
                  <a:pt x="12149328" y="4445724"/>
                </a:lnTo>
                <a:lnTo>
                  <a:pt x="12175604" y="4440250"/>
                </a:lnTo>
                <a:lnTo>
                  <a:pt x="12194858" y="4429366"/>
                </a:lnTo>
                <a:lnTo>
                  <a:pt x="12206249" y="4411789"/>
                </a:lnTo>
                <a:lnTo>
                  <a:pt x="12208904" y="438621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7546733" y="8759380"/>
            <a:ext cx="3194685" cy="548640"/>
          </a:xfrm>
          <a:custGeom>
            <a:avLst/>
            <a:gdLst/>
            <a:ahLst/>
            <a:cxnLst/>
            <a:rect l="l" t="t" r="r" b="b"/>
            <a:pathLst>
              <a:path w="3194684" h="548640">
                <a:moveTo>
                  <a:pt x="3128605" y="548257"/>
                </a:moveTo>
                <a:lnTo>
                  <a:pt x="65790" y="548257"/>
                </a:lnTo>
                <a:lnTo>
                  <a:pt x="40182" y="543087"/>
                </a:lnTo>
                <a:lnTo>
                  <a:pt x="19269" y="528988"/>
                </a:lnTo>
                <a:lnTo>
                  <a:pt x="5170" y="508075"/>
                </a:lnTo>
                <a:lnTo>
                  <a:pt x="0" y="482466"/>
                </a:lnTo>
                <a:lnTo>
                  <a:pt x="0" y="65790"/>
                </a:lnTo>
                <a:lnTo>
                  <a:pt x="5170" y="40182"/>
                </a:lnTo>
                <a:lnTo>
                  <a:pt x="19269" y="19269"/>
                </a:lnTo>
                <a:lnTo>
                  <a:pt x="40182" y="5170"/>
                </a:lnTo>
                <a:lnTo>
                  <a:pt x="65790" y="0"/>
                </a:lnTo>
                <a:lnTo>
                  <a:pt x="3128605" y="0"/>
                </a:lnTo>
                <a:lnTo>
                  <a:pt x="3165106" y="11053"/>
                </a:lnTo>
                <a:lnTo>
                  <a:pt x="3189388" y="40613"/>
                </a:lnTo>
                <a:lnTo>
                  <a:pt x="3194396" y="65790"/>
                </a:lnTo>
                <a:lnTo>
                  <a:pt x="3194396" y="482466"/>
                </a:lnTo>
                <a:lnTo>
                  <a:pt x="3183342" y="518967"/>
                </a:lnTo>
                <a:lnTo>
                  <a:pt x="3153782" y="543249"/>
                </a:lnTo>
                <a:lnTo>
                  <a:pt x="3128605" y="54825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7733834" y="8762110"/>
            <a:ext cx="2820670" cy="46735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776095" algn="l"/>
              </a:tabLst>
            </a:pPr>
            <a:r>
              <a:rPr dirty="0" sz="2900" spc="-490">
                <a:solidFill>
                  <a:srgbClr val="FFFFFF"/>
                </a:solidFill>
                <a:latin typeface="Microsoft Sans Serif"/>
                <a:cs typeface="Microsoft Sans Serif"/>
              </a:rPr>
              <a:t>S</a:t>
            </a:r>
            <a:r>
              <a:rPr dirty="0" sz="2900" spc="-409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dirty="0" sz="2900" spc="-45">
                <a:solidFill>
                  <a:srgbClr val="FFFFFF"/>
                </a:solidFill>
                <a:latin typeface="Microsoft Sans Serif"/>
                <a:cs typeface="Microsoft Sans Serif"/>
              </a:rPr>
              <a:t>A</a:t>
            </a:r>
            <a:r>
              <a:rPr dirty="0" sz="2900" spc="-409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dirty="0" sz="2900" spc="-310">
                <a:solidFill>
                  <a:srgbClr val="FFFFFF"/>
                </a:solidFill>
                <a:latin typeface="Microsoft Sans Serif"/>
                <a:cs typeface="Microsoft Sans Serif"/>
              </a:rPr>
              <a:t>N</a:t>
            </a:r>
            <a:r>
              <a:rPr dirty="0" sz="2900" spc="-409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dirty="0" sz="2900" spc="-409">
                <a:solidFill>
                  <a:srgbClr val="FFFFFF"/>
                </a:solidFill>
                <a:latin typeface="Microsoft Sans Serif"/>
                <a:cs typeface="Microsoft Sans Serif"/>
              </a:rPr>
              <a:t>D</a:t>
            </a:r>
            <a:r>
              <a:rPr dirty="0" sz="2900" spc="-409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dirty="0" sz="2900" spc="-530">
                <a:solidFill>
                  <a:srgbClr val="FFFFFF"/>
                </a:solidFill>
                <a:latin typeface="Microsoft Sans Serif"/>
                <a:cs typeface="Microsoft Sans Serif"/>
              </a:rPr>
              <a:t>R</a:t>
            </a:r>
            <a:r>
              <a:rPr dirty="0" sz="2900" spc="-409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dirty="0" sz="2900" spc="-45">
                <a:solidFill>
                  <a:srgbClr val="FFFFFF"/>
                </a:solidFill>
                <a:latin typeface="Microsoft Sans Serif"/>
                <a:cs typeface="Microsoft Sans Serif"/>
              </a:rPr>
              <a:t>A</a:t>
            </a:r>
            <a:r>
              <a:rPr dirty="0" sz="2900">
                <a:solidFill>
                  <a:srgbClr val="FFFFFF"/>
                </a:solidFill>
                <a:latin typeface="Microsoft Sans Serif"/>
                <a:cs typeface="Microsoft Sans Serif"/>
              </a:rPr>
              <a:t>	</a:t>
            </a:r>
            <a:r>
              <a:rPr dirty="0" sz="2900" spc="-300">
                <a:solidFill>
                  <a:srgbClr val="FFFFFF"/>
                </a:solidFill>
                <a:latin typeface="Microsoft Sans Serif"/>
                <a:cs typeface="Microsoft Sans Serif"/>
              </a:rPr>
              <a:t>H</a:t>
            </a:r>
            <a:r>
              <a:rPr dirty="0" sz="2900" spc="-409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dirty="0" sz="2900" spc="-45">
                <a:solidFill>
                  <a:srgbClr val="FFFFFF"/>
                </a:solidFill>
                <a:latin typeface="Microsoft Sans Serif"/>
                <a:cs typeface="Microsoft Sans Serif"/>
              </a:rPr>
              <a:t>A</a:t>
            </a:r>
            <a:r>
              <a:rPr dirty="0" sz="2900" spc="-409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dirty="0" sz="2900" spc="-530">
                <a:solidFill>
                  <a:srgbClr val="FFFFFF"/>
                </a:solidFill>
                <a:latin typeface="Microsoft Sans Serif"/>
                <a:cs typeface="Microsoft Sans Serif"/>
              </a:rPr>
              <a:t>R</a:t>
            </a:r>
            <a:r>
              <a:rPr dirty="0" sz="2900" spc="-409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dirty="0" sz="2900" spc="-480">
                <a:solidFill>
                  <a:srgbClr val="FFFFFF"/>
                </a:solidFill>
                <a:latin typeface="Microsoft Sans Serif"/>
                <a:cs typeface="Microsoft Sans Serif"/>
              </a:rPr>
              <a:t>O</a:t>
            </a:r>
            <a:endParaRPr sz="2900">
              <a:latin typeface="Microsoft Sans Serif"/>
              <a:cs typeface="Microsoft Sans Serif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Vijender Singh</dc:creator>
  <cp:keywords>DAGVl3KR6GM,BAFTJgw8jwg</cp:keywords>
  <dc:title>Untitled design</dc:title>
  <dcterms:created xsi:type="dcterms:W3CDTF">2024-11-05T07:24:08Z</dcterms:created>
  <dcterms:modified xsi:type="dcterms:W3CDTF">2024-11-05T07:24:08Z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2024-11-05T00:00:00Z</vt:filetime>
  </property>
  <property fmtid="{D5CDD505-2E9C-101B-9397-08002B2CF9AE}" pid="3" name="Creator">
    <vt:lpwstr>Canva</vt:lpwstr>
  </property>
  <property fmtid="{D5CDD505-2E9C-101B-9397-08002B2CF9AE}" pid="4" name="LastSaved">
    <vt:filetime>2024-11-05T00:00:00Z</vt:filetime>
  </property>
</Properties>
</file>