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Lst>
  <p:sldSz cy="10299700" cx="18300700"/>
  <p:notesSz cx="18300700" cy="10299700"/>
  <p:embeddedFontLst>
    <p:embeddedFont>
      <p:font typeface="Tahoma"/>
      <p:regular r:id="rId13"/>
      <p:bold r:id="rId1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000000"/>
          </p15:clr>
        </p15:guide>
        <p15:guide id="2" pos="2160">
          <p15:clr>
            <a:srgbClr val="000000"/>
          </p15:clr>
        </p15:guide>
      </p15:sldGuideLst>
    </p:ext>
    <p:ext uri="GoogleSlidesCustomDataVersion2">
      <go:slidesCustomData xmlns:go="http://customooxmlschemas.google.com/" r:id="rId15" roundtripDataSignature="AMtx7mh8znacSILakURJy4LO+McIvGXMY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880" orient="horz"/>
        <p:guide pos="216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Tahoma-regular.fntdata"/><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customschemas.google.com/relationships/presentationmetadata" Target="metadata"/><Relationship Id="rId14" Type="http://schemas.openxmlformats.org/officeDocument/2006/relationships/font" Target="fonts/Tahoma-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050725" y="772475"/>
            <a:ext cx="12201075" cy="38623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1830050" y="4892350"/>
            <a:ext cx="14640550" cy="463485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 name="Shape 46"/>
        <p:cNvGrpSpPr/>
        <p:nvPr/>
      </p:nvGrpSpPr>
      <p:grpSpPr>
        <a:xfrm>
          <a:off x="0" y="0"/>
          <a:ext cx="0" cy="0"/>
          <a:chOff x="0" y="0"/>
          <a:chExt cx="0" cy="0"/>
        </a:xfrm>
      </p:grpSpPr>
      <p:sp>
        <p:nvSpPr>
          <p:cNvPr id="47" name="Google Shape;47;p1:notes"/>
          <p:cNvSpPr txBox="1"/>
          <p:nvPr>
            <p:ph idx="1" type="body"/>
          </p:nvPr>
        </p:nvSpPr>
        <p:spPr>
          <a:xfrm>
            <a:off x="1830050" y="4892350"/>
            <a:ext cx="14640550" cy="46348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1:notes"/>
          <p:cNvSpPr/>
          <p:nvPr>
            <p:ph idx="2" type="sldImg"/>
          </p:nvPr>
        </p:nvSpPr>
        <p:spPr>
          <a:xfrm>
            <a:off x="3050725" y="772475"/>
            <a:ext cx="12201075" cy="38623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 name="Shape 51"/>
        <p:cNvGrpSpPr/>
        <p:nvPr/>
      </p:nvGrpSpPr>
      <p:grpSpPr>
        <a:xfrm>
          <a:off x="0" y="0"/>
          <a:ext cx="0" cy="0"/>
          <a:chOff x="0" y="0"/>
          <a:chExt cx="0" cy="0"/>
        </a:xfrm>
      </p:grpSpPr>
      <p:sp>
        <p:nvSpPr>
          <p:cNvPr id="52" name="Google Shape;52;p2:notes"/>
          <p:cNvSpPr txBox="1"/>
          <p:nvPr>
            <p:ph idx="1" type="body"/>
          </p:nvPr>
        </p:nvSpPr>
        <p:spPr>
          <a:xfrm>
            <a:off x="1830050" y="4892350"/>
            <a:ext cx="14640550" cy="46348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2:notes"/>
          <p:cNvSpPr/>
          <p:nvPr>
            <p:ph idx="2" type="sldImg"/>
          </p:nvPr>
        </p:nvSpPr>
        <p:spPr>
          <a:xfrm>
            <a:off x="3050725" y="772475"/>
            <a:ext cx="12201075" cy="38623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p3:notes"/>
          <p:cNvSpPr txBox="1"/>
          <p:nvPr>
            <p:ph idx="1" type="body"/>
          </p:nvPr>
        </p:nvSpPr>
        <p:spPr>
          <a:xfrm>
            <a:off x="1830050" y="4892350"/>
            <a:ext cx="14640550" cy="46348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3:notes"/>
          <p:cNvSpPr/>
          <p:nvPr>
            <p:ph idx="2" type="sldImg"/>
          </p:nvPr>
        </p:nvSpPr>
        <p:spPr>
          <a:xfrm>
            <a:off x="3050725" y="772475"/>
            <a:ext cx="12201075" cy="38623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4:notes"/>
          <p:cNvSpPr txBox="1"/>
          <p:nvPr>
            <p:ph idx="1" type="body"/>
          </p:nvPr>
        </p:nvSpPr>
        <p:spPr>
          <a:xfrm>
            <a:off x="1830050" y="4892350"/>
            <a:ext cx="14640550" cy="46348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4:notes"/>
          <p:cNvSpPr/>
          <p:nvPr>
            <p:ph idx="2" type="sldImg"/>
          </p:nvPr>
        </p:nvSpPr>
        <p:spPr>
          <a:xfrm>
            <a:off x="3050725" y="772475"/>
            <a:ext cx="12201075" cy="38623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5:notes"/>
          <p:cNvSpPr txBox="1"/>
          <p:nvPr>
            <p:ph idx="1" type="body"/>
          </p:nvPr>
        </p:nvSpPr>
        <p:spPr>
          <a:xfrm>
            <a:off x="1830050" y="4892350"/>
            <a:ext cx="14640550" cy="46348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5:notes"/>
          <p:cNvSpPr/>
          <p:nvPr>
            <p:ph idx="2" type="sldImg"/>
          </p:nvPr>
        </p:nvSpPr>
        <p:spPr>
          <a:xfrm>
            <a:off x="3050725" y="772475"/>
            <a:ext cx="12201075" cy="38623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6:notes"/>
          <p:cNvSpPr txBox="1"/>
          <p:nvPr>
            <p:ph idx="1" type="body"/>
          </p:nvPr>
        </p:nvSpPr>
        <p:spPr>
          <a:xfrm>
            <a:off x="1830050" y="4892350"/>
            <a:ext cx="14640550" cy="46348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6:notes"/>
          <p:cNvSpPr/>
          <p:nvPr>
            <p:ph idx="2" type="sldImg"/>
          </p:nvPr>
        </p:nvSpPr>
        <p:spPr>
          <a:xfrm>
            <a:off x="3050725" y="772475"/>
            <a:ext cx="12201075" cy="38623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8:notes"/>
          <p:cNvSpPr txBox="1"/>
          <p:nvPr>
            <p:ph idx="1" type="body"/>
          </p:nvPr>
        </p:nvSpPr>
        <p:spPr>
          <a:xfrm>
            <a:off x="1830050" y="4892350"/>
            <a:ext cx="14640550" cy="46348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8:notes"/>
          <p:cNvSpPr/>
          <p:nvPr>
            <p:ph idx="2" type="sldImg"/>
          </p:nvPr>
        </p:nvSpPr>
        <p:spPr>
          <a:xfrm>
            <a:off x="3050725" y="772475"/>
            <a:ext cx="12201075" cy="38623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obj">
  <p:cSld name="OBJECT">
    <p:bg>
      <p:bgPr>
        <a:solidFill>
          <a:schemeClr val="lt1"/>
        </a:solidFill>
      </p:bgPr>
    </p:bg>
    <p:spTree>
      <p:nvGrpSpPr>
        <p:cNvPr id="12" name="Shape 12"/>
        <p:cNvGrpSpPr/>
        <p:nvPr/>
      </p:nvGrpSpPr>
      <p:grpSpPr>
        <a:xfrm>
          <a:off x="0" y="0"/>
          <a:ext cx="0" cy="0"/>
          <a:chOff x="0" y="0"/>
          <a:chExt cx="0" cy="0"/>
        </a:xfrm>
      </p:grpSpPr>
      <p:sp>
        <p:nvSpPr>
          <p:cNvPr id="13" name="Google Shape;13;p10"/>
          <p:cNvSpPr/>
          <p:nvPr/>
        </p:nvSpPr>
        <p:spPr>
          <a:xfrm>
            <a:off x="0" y="-1"/>
            <a:ext cx="18288000" cy="10287000"/>
          </a:xfrm>
          <a:custGeom>
            <a:rect b="b" l="l" r="r" t="t"/>
            <a:pathLst>
              <a:path extrusionOk="0" h="10287000" w="18288000">
                <a:moveTo>
                  <a:pt x="18288000" y="0"/>
                </a:moveTo>
                <a:lnTo>
                  <a:pt x="0" y="0"/>
                </a:lnTo>
                <a:lnTo>
                  <a:pt x="0" y="10287000"/>
                </a:lnTo>
                <a:lnTo>
                  <a:pt x="18288000" y="10287000"/>
                </a:lnTo>
                <a:lnTo>
                  <a:pt x="18288000" y="0"/>
                </a:lnTo>
                <a:close/>
              </a:path>
            </a:pathLst>
          </a:custGeom>
          <a:solidFill>
            <a:srgbClr val="28293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4" name="Google Shape;14;p10"/>
          <p:cNvSpPr/>
          <p:nvPr/>
        </p:nvSpPr>
        <p:spPr>
          <a:xfrm>
            <a:off x="15855060" y="5907507"/>
            <a:ext cx="2433320" cy="3476625"/>
          </a:xfrm>
          <a:custGeom>
            <a:rect b="b" l="l" r="r" t="t"/>
            <a:pathLst>
              <a:path extrusionOk="0" h="3476625" w="2433319">
                <a:moveTo>
                  <a:pt x="1738248" y="0"/>
                </a:moveTo>
                <a:lnTo>
                  <a:pt x="0" y="1738312"/>
                </a:lnTo>
                <a:lnTo>
                  <a:pt x="1738248" y="3476621"/>
                </a:lnTo>
                <a:lnTo>
                  <a:pt x="2433002" y="2781894"/>
                </a:lnTo>
                <a:lnTo>
                  <a:pt x="2433002" y="694728"/>
                </a:lnTo>
                <a:lnTo>
                  <a:pt x="1738248" y="0"/>
                </a:lnTo>
                <a:close/>
              </a:path>
            </a:pathLst>
          </a:custGeom>
          <a:solidFill>
            <a:srgbClr val="484C6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5" name="Google Shape;15;p10"/>
          <p:cNvSpPr/>
          <p:nvPr/>
        </p:nvSpPr>
        <p:spPr>
          <a:xfrm>
            <a:off x="8716814" y="8595246"/>
            <a:ext cx="2892425" cy="1692275"/>
          </a:xfrm>
          <a:custGeom>
            <a:rect b="b" l="l" r="r" t="t"/>
            <a:pathLst>
              <a:path extrusionOk="0" h="1692275" w="2892425">
                <a:moveTo>
                  <a:pt x="1691749" y="0"/>
                </a:moveTo>
                <a:lnTo>
                  <a:pt x="0" y="1691752"/>
                </a:lnTo>
                <a:lnTo>
                  <a:pt x="2401118" y="1691752"/>
                </a:lnTo>
                <a:lnTo>
                  <a:pt x="2892305" y="1200565"/>
                </a:lnTo>
                <a:lnTo>
                  <a:pt x="1691749" y="0"/>
                </a:lnTo>
                <a:close/>
              </a:path>
            </a:pathLst>
          </a:custGeom>
          <a:solidFill>
            <a:srgbClr val="484C6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6" name="Google Shape;16;p10"/>
          <p:cNvSpPr/>
          <p:nvPr/>
        </p:nvSpPr>
        <p:spPr>
          <a:xfrm>
            <a:off x="8132495" y="8057502"/>
            <a:ext cx="2371725" cy="2230120"/>
          </a:xfrm>
          <a:custGeom>
            <a:rect b="b" l="l" r="r" t="t"/>
            <a:pathLst>
              <a:path extrusionOk="0" h="2230120" w="2371725">
                <a:moveTo>
                  <a:pt x="1738312" y="0"/>
                </a:moveTo>
                <a:lnTo>
                  <a:pt x="0" y="1740807"/>
                </a:lnTo>
                <a:lnTo>
                  <a:pt x="490630" y="2229495"/>
                </a:lnTo>
                <a:lnTo>
                  <a:pt x="774412" y="2229495"/>
                </a:lnTo>
                <a:lnTo>
                  <a:pt x="2371115" y="632790"/>
                </a:lnTo>
                <a:lnTo>
                  <a:pt x="1738312"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7" name="Google Shape;17;p10"/>
          <p:cNvSpPr/>
          <p:nvPr/>
        </p:nvSpPr>
        <p:spPr>
          <a:xfrm>
            <a:off x="11900026" y="6899998"/>
            <a:ext cx="5772150" cy="3387090"/>
          </a:xfrm>
          <a:custGeom>
            <a:rect b="b" l="l" r="r" t="t"/>
            <a:pathLst>
              <a:path extrusionOk="0" h="3387090" w="5772150">
                <a:moveTo>
                  <a:pt x="2887344" y="0"/>
                </a:moveTo>
                <a:lnTo>
                  <a:pt x="0" y="2886048"/>
                </a:lnTo>
                <a:lnTo>
                  <a:pt x="501124" y="3386998"/>
                </a:lnTo>
                <a:lnTo>
                  <a:pt x="5271444" y="3386998"/>
                </a:lnTo>
                <a:lnTo>
                  <a:pt x="5772124" y="2886098"/>
                </a:lnTo>
                <a:lnTo>
                  <a:pt x="2887344"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8" name="Google Shape;18;p10"/>
          <p:cNvSpPr/>
          <p:nvPr/>
        </p:nvSpPr>
        <p:spPr>
          <a:xfrm>
            <a:off x="0" y="0"/>
            <a:ext cx="2344420" cy="2506345"/>
          </a:xfrm>
          <a:custGeom>
            <a:rect b="b" l="l" r="r" t="t"/>
            <a:pathLst>
              <a:path extrusionOk="0" h="2506345" w="2344420">
                <a:moveTo>
                  <a:pt x="1909360" y="0"/>
                </a:moveTo>
                <a:lnTo>
                  <a:pt x="0" y="0"/>
                </a:lnTo>
                <a:lnTo>
                  <a:pt x="0" y="2234839"/>
                </a:lnTo>
                <a:lnTo>
                  <a:pt x="271011" y="2506014"/>
                </a:lnTo>
                <a:lnTo>
                  <a:pt x="2343949" y="434327"/>
                </a:lnTo>
                <a:lnTo>
                  <a:pt x="1909360"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 name="Google Shape;19;p10"/>
          <p:cNvSpPr txBox="1"/>
          <p:nvPr>
            <p:ph idx="11" type="ftr"/>
          </p:nvPr>
        </p:nvSpPr>
        <p:spPr>
          <a:xfrm>
            <a:off x="6222238" y="9578721"/>
            <a:ext cx="5856224" cy="514985"/>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 name="Google Shape;20;p10"/>
          <p:cNvSpPr txBox="1"/>
          <p:nvPr>
            <p:ph idx="10" type="dt"/>
          </p:nvPr>
        </p:nvSpPr>
        <p:spPr>
          <a:xfrm>
            <a:off x="915035" y="9578721"/>
            <a:ext cx="4209161" cy="514985"/>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0"/>
          <p:cNvSpPr txBox="1"/>
          <p:nvPr>
            <p:ph idx="12" type="sldNum"/>
          </p:nvPr>
        </p:nvSpPr>
        <p:spPr>
          <a:xfrm>
            <a:off x="13176505" y="9578721"/>
            <a:ext cx="4209161" cy="514985"/>
          </a:xfrm>
          <a:prstGeom prst="rect">
            <a:avLst/>
          </a:prstGeom>
          <a:noFill/>
          <a:ln>
            <a:noFill/>
          </a:ln>
        </p:spPr>
        <p:txBody>
          <a:bodyPr anchorCtr="0" anchor="t" bIns="0" lIns="0" spcFirstLastPara="1" rIns="0" wrap="square" tIns="0">
            <a:spAutoFit/>
          </a:bodyPr>
          <a:lstStyle>
            <a:lvl1pPr indent="0" lvl="0" algn="r">
              <a:spcBef>
                <a:spcPts val="0"/>
              </a:spcBef>
              <a:buNone/>
              <a:defRPr>
                <a:solidFill>
                  <a:srgbClr val="888888"/>
                </a:solidFill>
              </a:defRPr>
            </a:lvl1pPr>
            <a:lvl2pPr indent="0" lvl="1" algn="r">
              <a:spcBef>
                <a:spcPts val="0"/>
              </a:spcBef>
              <a:buNone/>
              <a:defRPr>
                <a:solidFill>
                  <a:srgbClr val="888888"/>
                </a:solidFill>
              </a:defRPr>
            </a:lvl2pPr>
            <a:lvl3pPr indent="0" lvl="2" algn="r">
              <a:spcBef>
                <a:spcPts val="0"/>
              </a:spcBef>
              <a:buNone/>
              <a:defRPr>
                <a:solidFill>
                  <a:srgbClr val="888888"/>
                </a:solidFill>
              </a:defRPr>
            </a:lvl3pPr>
            <a:lvl4pPr indent="0" lvl="3" algn="r">
              <a:spcBef>
                <a:spcPts val="0"/>
              </a:spcBef>
              <a:buNone/>
              <a:defRPr>
                <a:solidFill>
                  <a:srgbClr val="888888"/>
                </a:solidFill>
              </a:defRPr>
            </a:lvl4pPr>
            <a:lvl5pPr indent="0" lvl="4" algn="r">
              <a:spcBef>
                <a:spcPts val="0"/>
              </a:spcBef>
              <a:buNone/>
              <a:defRPr>
                <a:solidFill>
                  <a:srgbClr val="888888"/>
                </a:solidFill>
              </a:defRPr>
            </a:lvl5pPr>
            <a:lvl6pPr indent="0" lvl="5" algn="r">
              <a:spcBef>
                <a:spcPts val="0"/>
              </a:spcBef>
              <a:buNone/>
              <a:defRPr>
                <a:solidFill>
                  <a:srgbClr val="888888"/>
                </a:solidFill>
              </a:defRPr>
            </a:lvl6pPr>
            <a:lvl7pPr indent="0" lvl="6" algn="r">
              <a:spcBef>
                <a:spcPts val="0"/>
              </a:spcBef>
              <a:buNone/>
              <a:defRPr>
                <a:solidFill>
                  <a:srgbClr val="888888"/>
                </a:solidFill>
              </a:defRPr>
            </a:lvl7pPr>
            <a:lvl8pPr indent="0" lvl="7" algn="r">
              <a:spcBef>
                <a:spcPts val="0"/>
              </a:spcBef>
              <a:buNone/>
              <a:defRPr>
                <a:solidFill>
                  <a:srgbClr val="888888"/>
                </a:solidFill>
              </a:defRPr>
            </a:lvl8pPr>
            <a:lvl9pPr indent="0" lvl="8"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2" name="Shape 22"/>
        <p:cNvGrpSpPr/>
        <p:nvPr/>
      </p:nvGrpSpPr>
      <p:grpSpPr>
        <a:xfrm>
          <a:off x="0" y="0"/>
          <a:ext cx="0" cy="0"/>
          <a:chOff x="0" y="0"/>
          <a:chExt cx="0" cy="0"/>
        </a:xfrm>
      </p:grpSpPr>
      <p:sp>
        <p:nvSpPr>
          <p:cNvPr id="23" name="Google Shape;23;p11"/>
          <p:cNvSpPr txBox="1"/>
          <p:nvPr>
            <p:ph type="title"/>
          </p:nvPr>
        </p:nvSpPr>
        <p:spPr>
          <a:xfrm>
            <a:off x="2247855" y="1799120"/>
            <a:ext cx="13804988" cy="201422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13050">
                <a:solidFill>
                  <a:schemeClr val="lt1"/>
                </a:solidFill>
                <a:latin typeface="Cambria"/>
                <a:ea typeface="Cambria"/>
                <a:cs typeface="Cambria"/>
                <a:sym typeface="Cambr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 name="Google Shape;24;p11"/>
          <p:cNvSpPr txBox="1"/>
          <p:nvPr>
            <p:ph idx="1" type="body"/>
          </p:nvPr>
        </p:nvSpPr>
        <p:spPr>
          <a:xfrm>
            <a:off x="4239247" y="3865435"/>
            <a:ext cx="9822205" cy="3248659"/>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b="0" i="0" sz="3500">
                <a:solidFill>
                  <a:schemeClr val="lt1"/>
                </a:solidFill>
                <a:latin typeface="Tahoma"/>
                <a:ea typeface="Tahoma"/>
                <a:cs typeface="Tahoma"/>
                <a:sym typeface="Tahoma"/>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5" name="Google Shape;25;p11"/>
          <p:cNvSpPr txBox="1"/>
          <p:nvPr>
            <p:ph idx="11" type="ftr"/>
          </p:nvPr>
        </p:nvSpPr>
        <p:spPr>
          <a:xfrm>
            <a:off x="6222238" y="9578721"/>
            <a:ext cx="5856224" cy="514985"/>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11"/>
          <p:cNvSpPr txBox="1"/>
          <p:nvPr>
            <p:ph idx="10" type="dt"/>
          </p:nvPr>
        </p:nvSpPr>
        <p:spPr>
          <a:xfrm>
            <a:off x="915035" y="9578721"/>
            <a:ext cx="4209161" cy="514985"/>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1"/>
          <p:cNvSpPr txBox="1"/>
          <p:nvPr>
            <p:ph idx="12" type="sldNum"/>
          </p:nvPr>
        </p:nvSpPr>
        <p:spPr>
          <a:xfrm>
            <a:off x="13176505" y="9578721"/>
            <a:ext cx="4209161" cy="514985"/>
          </a:xfrm>
          <a:prstGeom prst="rect">
            <a:avLst/>
          </a:prstGeom>
          <a:noFill/>
          <a:ln>
            <a:noFill/>
          </a:ln>
        </p:spPr>
        <p:txBody>
          <a:bodyPr anchorCtr="0" anchor="t" bIns="0" lIns="0" spcFirstLastPara="1" rIns="0" wrap="square" tIns="0">
            <a:spAutoFit/>
          </a:bodyPr>
          <a:lstStyle>
            <a:lvl1pPr indent="0" lvl="0" algn="r">
              <a:spcBef>
                <a:spcPts val="0"/>
              </a:spcBef>
              <a:buNone/>
              <a:defRPr>
                <a:solidFill>
                  <a:srgbClr val="888888"/>
                </a:solidFill>
              </a:defRPr>
            </a:lvl1pPr>
            <a:lvl2pPr indent="0" lvl="1" algn="r">
              <a:spcBef>
                <a:spcPts val="0"/>
              </a:spcBef>
              <a:buNone/>
              <a:defRPr>
                <a:solidFill>
                  <a:srgbClr val="888888"/>
                </a:solidFill>
              </a:defRPr>
            </a:lvl2pPr>
            <a:lvl3pPr indent="0" lvl="2" algn="r">
              <a:spcBef>
                <a:spcPts val="0"/>
              </a:spcBef>
              <a:buNone/>
              <a:defRPr>
                <a:solidFill>
                  <a:srgbClr val="888888"/>
                </a:solidFill>
              </a:defRPr>
            </a:lvl3pPr>
            <a:lvl4pPr indent="0" lvl="3" algn="r">
              <a:spcBef>
                <a:spcPts val="0"/>
              </a:spcBef>
              <a:buNone/>
              <a:defRPr>
                <a:solidFill>
                  <a:srgbClr val="888888"/>
                </a:solidFill>
              </a:defRPr>
            </a:lvl4pPr>
            <a:lvl5pPr indent="0" lvl="4" algn="r">
              <a:spcBef>
                <a:spcPts val="0"/>
              </a:spcBef>
              <a:buNone/>
              <a:defRPr>
                <a:solidFill>
                  <a:srgbClr val="888888"/>
                </a:solidFill>
              </a:defRPr>
            </a:lvl5pPr>
            <a:lvl6pPr indent="0" lvl="5" algn="r">
              <a:spcBef>
                <a:spcPts val="0"/>
              </a:spcBef>
              <a:buNone/>
              <a:defRPr>
                <a:solidFill>
                  <a:srgbClr val="888888"/>
                </a:solidFill>
              </a:defRPr>
            </a:lvl6pPr>
            <a:lvl7pPr indent="0" lvl="6" algn="r">
              <a:spcBef>
                <a:spcPts val="0"/>
              </a:spcBef>
              <a:buNone/>
              <a:defRPr>
                <a:solidFill>
                  <a:srgbClr val="888888"/>
                </a:solidFill>
              </a:defRPr>
            </a:lvl7pPr>
            <a:lvl8pPr indent="0" lvl="7" algn="r">
              <a:spcBef>
                <a:spcPts val="0"/>
              </a:spcBef>
              <a:buNone/>
              <a:defRPr>
                <a:solidFill>
                  <a:srgbClr val="888888"/>
                </a:solidFill>
              </a:defRPr>
            </a:lvl8pPr>
            <a:lvl9pPr indent="0" lvl="8"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8" name="Shape 28"/>
        <p:cNvGrpSpPr/>
        <p:nvPr/>
      </p:nvGrpSpPr>
      <p:grpSpPr>
        <a:xfrm>
          <a:off x="0" y="0"/>
          <a:ext cx="0" cy="0"/>
          <a:chOff x="0" y="0"/>
          <a:chExt cx="0" cy="0"/>
        </a:xfrm>
      </p:grpSpPr>
      <p:sp>
        <p:nvSpPr>
          <p:cNvPr id="29" name="Google Shape;29;p12"/>
          <p:cNvSpPr txBox="1"/>
          <p:nvPr>
            <p:ph type="ctrTitle"/>
          </p:nvPr>
        </p:nvSpPr>
        <p:spPr>
          <a:xfrm>
            <a:off x="1372552" y="3192907"/>
            <a:ext cx="15555595" cy="216293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13050">
                <a:solidFill>
                  <a:schemeClr val="lt1"/>
                </a:solidFill>
                <a:latin typeface="Cambria"/>
                <a:ea typeface="Cambria"/>
                <a:cs typeface="Cambria"/>
                <a:sym typeface="Cambr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12"/>
          <p:cNvSpPr txBox="1"/>
          <p:nvPr>
            <p:ph idx="1" type="subTitle"/>
          </p:nvPr>
        </p:nvSpPr>
        <p:spPr>
          <a:xfrm>
            <a:off x="2745105" y="5767832"/>
            <a:ext cx="12810490" cy="2574925"/>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3500">
                <a:solidFill>
                  <a:schemeClr val="lt1"/>
                </a:solidFill>
                <a:latin typeface="Tahoma"/>
                <a:ea typeface="Tahoma"/>
                <a:cs typeface="Tahoma"/>
                <a:sym typeface="Tahoma"/>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2"/>
          <p:cNvSpPr txBox="1"/>
          <p:nvPr>
            <p:ph idx="11" type="ftr"/>
          </p:nvPr>
        </p:nvSpPr>
        <p:spPr>
          <a:xfrm>
            <a:off x="6222238" y="9578721"/>
            <a:ext cx="5856224" cy="514985"/>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12"/>
          <p:cNvSpPr txBox="1"/>
          <p:nvPr>
            <p:ph idx="10" type="dt"/>
          </p:nvPr>
        </p:nvSpPr>
        <p:spPr>
          <a:xfrm>
            <a:off x="915035" y="9578721"/>
            <a:ext cx="4209161" cy="514985"/>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2"/>
          <p:cNvSpPr txBox="1"/>
          <p:nvPr>
            <p:ph idx="12" type="sldNum"/>
          </p:nvPr>
        </p:nvSpPr>
        <p:spPr>
          <a:xfrm>
            <a:off x="13176505" y="9578721"/>
            <a:ext cx="4209161" cy="514985"/>
          </a:xfrm>
          <a:prstGeom prst="rect">
            <a:avLst/>
          </a:prstGeom>
          <a:noFill/>
          <a:ln>
            <a:noFill/>
          </a:ln>
        </p:spPr>
        <p:txBody>
          <a:bodyPr anchorCtr="0" anchor="t" bIns="0" lIns="0" spcFirstLastPara="1" rIns="0" wrap="square" tIns="0">
            <a:spAutoFit/>
          </a:bodyPr>
          <a:lstStyle>
            <a:lvl1pPr indent="0" lvl="0" algn="r">
              <a:spcBef>
                <a:spcPts val="0"/>
              </a:spcBef>
              <a:buNone/>
              <a:defRPr>
                <a:solidFill>
                  <a:srgbClr val="888888"/>
                </a:solidFill>
              </a:defRPr>
            </a:lvl1pPr>
            <a:lvl2pPr indent="0" lvl="1" algn="r">
              <a:spcBef>
                <a:spcPts val="0"/>
              </a:spcBef>
              <a:buNone/>
              <a:defRPr>
                <a:solidFill>
                  <a:srgbClr val="888888"/>
                </a:solidFill>
              </a:defRPr>
            </a:lvl2pPr>
            <a:lvl3pPr indent="0" lvl="2" algn="r">
              <a:spcBef>
                <a:spcPts val="0"/>
              </a:spcBef>
              <a:buNone/>
              <a:defRPr>
                <a:solidFill>
                  <a:srgbClr val="888888"/>
                </a:solidFill>
              </a:defRPr>
            </a:lvl3pPr>
            <a:lvl4pPr indent="0" lvl="3" algn="r">
              <a:spcBef>
                <a:spcPts val="0"/>
              </a:spcBef>
              <a:buNone/>
              <a:defRPr>
                <a:solidFill>
                  <a:srgbClr val="888888"/>
                </a:solidFill>
              </a:defRPr>
            </a:lvl4pPr>
            <a:lvl5pPr indent="0" lvl="4" algn="r">
              <a:spcBef>
                <a:spcPts val="0"/>
              </a:spcBef>
              <a:buNone/>
              <a:defRPr>
                <a:solidFill>
                  <a:srgbClr val="888888"/>
                </a:solidFill>
              </a:defRPr>
            </a:lvl5pPr>
            <a:lvl6pPr indent="0" lvl="5" algn="r">
              <a:spcBef>
                <a:spcPts val="0"/>
              </a:spcBef>
              <a:buNone/>
              <a:defRPr>
                <a:solidFill>
                  <a:srgbClr val="888888"/>
                </a:solidFill>
              </a:defRPr>
            </a:lvl6pPr>
            <a:lvl7pPr indent="0" lvl="6" algn="r">
              <a:spcBef>
                <a:spcPts val="0"/>
              </a:spcBef>
              <a:buNone/>
              <a:defRPr>
                <a:solidFill>
                  <a:srgbClr val="888888"/>
                </a:solidFill>
              </a:defRPr>
            </a:lvl7pPr>
            <a:lvl8pPr indent="0" lvl="7" algn="r">
              <a:spcBef>
                <a:spcPts val="0"/>
              </a:spcBef>
              <a:buNone/>
              <a:defRPr>
                <a:solidFill>
                  <a:srgbClr val="888888"/>
                </a:solidFill>
              </a:defRPr>
            </a:lvl8pPr>
            <a:lvl9pPr indent="0" lvl="8"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13"/>
          <p:cNvSpPr txBox="1"/>
          <p:nvPr>
            <p:ph type="title"/>
          </p:nvPr>
        </p:nvSpPr>
        <p:spPr>
          <a:xfrm>
            <a:off x="2247855" y="1799120"/>
            <a:ext cx="13804988" cy="201422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13050">
                <a:solidFill>
                  <a:schemeClr val="lt1"/>
                </a:solidFill>
                <a:latin typeface="Cambria"/>
                <a:ea typeface="Cambria"/>
                <a:cs typeface="Cambria"/>
                <a:sym typeface="Cambr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13"/>
          <p:cNvSpPr txBox="1"/>
          <p:nvPr>
            <p:ph idx="1" type="body"/>
          </p:nvPr>
        </p:nvSpPr>
        <p:spPr>
          <a:xfrm>
            <a:off x="915035" y="2368931"/>
            <a:ext cx="7960804" cy="6797802"/>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7" name="Google Shape;37;p13"/>
          <p:cNvSpPr txBox="1"/>
          <p:nvPr>
            <p:ph idx="2" type="body"/>
          </p:nvPr>
        </p:nvSpPr>
        <p:spPr>
          <a:xfrm>
            <a:off x="9424860" y="2368931"/>
            <a:ext cx="7960804" cy="6797802"/>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8" name="Google Shape;38;p13"/>
          <p:cNvSpPr txBox="1"/>
          <p:nvPr>
            <p:ph idx="11" type="ftr"/>
          </p:nvPr>
        </p:nvSpPr>
        <p:spPr>
          <a:xfrm>
            <a:off x="6222238" y="9578721"/>
            <a:ext cx="5856224" cy="514985"/>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3"/>
          <p:cNvSpPr txBox="1"/>
          <p:nvPr>
            <p:ph idx="10" type="dt"/>
          </p:nvPr>
        </p:nvSpPr>
        <p:spPr>
          <a:xfrm>
            <a:off x="915035" y="9578721"/>
            <a:ext cx="4209161" cy="514985"/>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13"/>
          <p:cNvSpPr txBox="1"/>
          <p:nvPr>
            <p:ph idx="12" type="sldNum"/>
          </p:nvPr>
        </p:nvSpPr>
        <p:spPr>
          <a:xfrm>
            <a:off x="13176505" y="9578721"/>
            <a:ext cx="4209161" cy="514985"/>
          </a:xfrm>
          <a:prstGeom prst="rect">
            <a:avLst/>
          </a:prstGeom>
          <a:noFill/>
          <a:ln>
            <a:noFill/>
          </a:ln>
        </p:spPr>
        <p:txBody>
          <a:bodyPr anchorCtr="0" anchor="t" bIns="0" lIns="0" spcFirstLastPara="1" rIns="0" wrap="square" tIns="0">
            <a:spAutoFit/>
          </a:bodyPr>
          <a:lstStyle>
            <a:lvl1pPr indent="0" lvl="0" algn="r">
              <a:spcBef>
                <a:spcPts val="0"/>
              </a:spcBef>
              <a:buNone/>
              <a:defRPr>
                <a:solidFill>
                  <a:srgbClr val="888888"/>
                </a:solidFill>
              </a:defRPr>
            </a:lvl1pPr>
            <a:lvl2pPr indent="0" lvl="1" algn="r">
              <a:spcBef>
                <a:spcPts val="0"/>
              </a:spcBef>
              <a:buNone/>
              <a:defRPr>
                <a:solidFill>
                  <a:srgbClr val="888888"/>
                </a:solidFill>
              </a:defRPr>
            </a:lvl2pPr>
            <a:lvl3pPr indent="0" lvl="2" algn="r">
              <a:spcBef>
                <a:spcPts val="0"/>
              </a:spcBef>
              <a:buNone/>
              <a:defRPr>
                <a:solidFill>
                  <a:srgbClr val="888888"/>
                </a:solidFill>
              </a:defRPr>
            </a:lvl3pPr>
            <a:lvl4pPr indent="0" lvl="3" algn="r">
              <a:spcBef>
                <a:spcPts val="0"/>
              </a:spcBef>
              <a:buNone/>
              <a:defRPr>
                <a:solidFill>
                  <a:srgbClr val="888888"/>
                </a:solidFill>
              </a:defRPr>
            </a:lvl4pPr>
            <a:lvl5pPr indent="0" lvl="4" algn="r">
              <a:spcBef>
                <a:spcPts val="0"/>
              </a:spcBef>
              <a:buNone/>
              <a:defRPr>
                <a:solidFill>
                  <a:srgbClr val="888888"/>
                </a:solidFill>
              </a:defRPr>
            </a:lvl5pPr>
            <a:lvl6pPr indent="0" lvl="5" algn="r">
              <a:spcBef>
                <a:spcPts val="0"/>
              </a:spcBef>
              <a:buNone/>
              <a:defRPr>
                <a:solidFill>
                  <a:srgbClr val="888888"/>
                </a:solidFill>
              </a:defRPr>
            </a:lvl6pPr>
            <a:lvl7pPr indent="0" lvl="6" algn="r">
              <a:spcBef>
                <a:spcPts val="0"/>
              </a:spcBef>
              <a:buNone/>
              <a:defRPr>
                <a:solidFill>
                  <a:srgbClr val="888888"/>
                </a:solidFill>
              </a:defRPr>
            </a:lvl7pPr>
            <a:lvl8pPr indent="0" lvl="7" algn="r">
              <a:spcBef>
                <a:spcPts val="0"/>
              </a:spcBef>
              <a:buNone/>
              <a:defRPr>
                <a:solidFill>
                  <a:srgbClr val="888888"/>
                </a:solidFill>
              </a:defRPr>
            </a:lvl8pPr>
            <a:lvl9pPr indent="0" lvl="8"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41" name="Shape 41"/>
        <p:cNvGrpSpPr/>
        <p:nvPr/>
      </p:nvGrpSpPr>
      <p:grpSpPr>
        <a:xfrm>
          <a:off x="0" y="0"/>
          <a:ext cx="0" cy="0"/>
          <a:chOff x="0" y="0"/>
          <a:chExt cx="0" cy="0"/>
        </a:xfrm>
      </p:grpSpPr>
      <p:sp>
        <p:nvSpPr>
          <p:cNvPr id="42" name="Google Shape;42;p14"/>
          <p:cNvSpPr txBox="1"/>
          <p:nvPr>
            <p:ph type="title"/>
          </p:nvPr>
        </p:nvSpPr>
        <p:spPr>
          <a:xfrm>
            <a:off x="2247855" y="1799120"/>
            <a:ext cx="13804988" cy="201422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13050">
                <a:solidFill>
                  <a:schemeClr val="lt1"/>
                </a:solidFill>
                <a:latin typeface="Cambria"/>
                <a:ea typeface="Cambria"/>
                <a:cs typeface="Cambria"/>
                <a:sym typeface="Cambr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 name="Google Shape;43;p14"/>
          <p:cNvSpPr txBox="1"/>
          <p:nvPr>
            <p:ph idx="11" type="ftr"/>
          </p:nvPr>
        </p:nvSpPr>
        <p:spPr>
          <a:xfrm>
            <a:off x="6222238" y="9578721"/>
            <a:ext cx="5856224" cy="514985"/>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14"/>
          <p:cNvSpPr txBox="1"/>
          <p:nvPr>
            <p:ph idx="10" type="dt"/>
          </p:nvPr>
        </p:nvSpPr>
        <p:spPr>
          <a:xfrm>
            <a:off x="915035" y="9578721"/>
            <a:ext cx="4209161" cy="514985"/>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14"/>
          <p:cNvSpPr txBox="1"/>
          <p:nvPr>
            <p:ph idx="12" type="sldNum"/>
          </p:nvPr>
        </p:nvSpPr>
        <p:spPr>
          <a:xfrm>
            <a:off x="13176505" y="9578721"/>
            <a:ext cx="4209161" cy="514985"/>
          </a:xfrm>
          <a:prstGeom prst="rect">
            <a:avLst/>
          </a:prstGeom>
          <a:noFill/>
          <a:ln>
            <a:noFill/>
          </a:ln>
        </p:spPr>
        <p:txBody>
          <a:bodyPr anchorCtr="0" anchor="t" bIns="0" lIns="0" spcFirstLastPara="1" rIns="0" wrap="square" tIns="0">
            <a:spAutoFit/>
          </a:bodyPr>
          <a:lstStyle>
            <a:lvl1pPr indent="0" lvl="0" algn="r">
              <a:spcBef>
                <a:spcPts val="0"/>
              </a:spcBef>
              <a:buNone/>
              <a:defRPr>
                <a:solidFill>
                  <a:srgbClr val="888888"/>
                </a:solidFill>
              </a:defRPr>
            </a:lvl1pPr>
            <a:lvl2pPr indent="0" lvl="1" algn="r">
              <a:spcBef>
                <a:spcPts val="0"/>
              </a:spcBef>
              <a:buNone/>
              <a:defRPr>
                <a:solidFill>
                  <a:srgbClr val="888888"/>
                </a:solidFill>
              </a:defRPr>
            </a:lvl2pPr>
            <a:lvl3pPr indent="0" lvl="2" algn="r">
              <a:spcBef>
                <a:spcPts val="0"/>
              </a:spcBef>
              <a:buNone/>
              <a:defRPr>
                <a:solidFill>
                  <a:srgbClr val="888888"/>
                </a:solidFill>
              </a:defRPr>
            </a:lvl3pPr>
            <a:lvl4pPr indent="0" lvl="3" algn="r">
              <a:spcBef>
                <a:spcPts val="0"/>
              </a:spcBef>
              <a:buNone/>
              <a:defRPr>
                <a:solidFill>
                  <a:srgbClr val="888888"/>
                </a:solidFill>
              </a:defRPr>
            </a:lvl4pPr>
            <a:lvl5pPr indent="0" lvl="4" algn="r">
              <a:spcBef>
                <a:spcPts val="0"/>
              </a:spcBef>
              <a:buNone/>
              <a:defRPr>
                <a:solidFill>
                  <a:srgbClr val="888888"/>
                </a:solidFill>
              </a:defRPr>
            </a:lvl5pPr>
            <a:lvl6pPr indent="0" lvl="5" algn="r">
              <a:spcBef>
                <a:spcPts val="0"/>
              </a:spcBef>
              <a:buNone/>
              <a:defRPr>
                <a:solidFill>
                  <a:srgbClr val="888888"/>
                </a:solidFill>
              </a:defRPr>
            </a:lvl6pPr>
            <a:lvl7pPr indent="0" lvl="6" algn="r">
              <a:spcBef>
                <a:spcPts val="0"/>
              </a:spcBef>
              <a:buNone/>
              <a:defRPr>
                <a:solidFill>
                  <a:srgbClr val="888888"/>
                </a:solidFill>
              </a:defRPr>
            </a:lvl7pPr>
            <a:lvl8pPr indent="0" lvl="7" algn="r">
              <a:spcBef>
                <a:spcPts val="0"/>
              </a:spcBef>
              <a:buNone/>
              <a:defRPr>
                <a:solidFill>
                  <a:srgbClr val="888888"/>
                </a:solidFill>
              </a:defRPr>
            </a:lvl8pPr>
            <a:lvl9pPr indent="0" lvl="8"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p:nvPr/>
        </p:nvSpPr>
        <p:spPr>
          <a:xfrm>
            <a:off x="0" y="-1"/>
            <a:ext cx="18288000" cy="10287000"/>
          </a:xfrm>
          <a:custGeom>
            <a:rect b="b" l="l" r="r" t="t"/>
            <a:pathLst>
              <a:path extrusionOk="0" h="10287000" w="18288000">
                <a:moveTo>
                  <a:pt x="18288000" y="0"/>
                </a:moveTo>
                <a:lnTo>
                  <a:pt x="0" y="0"/>
                </a:lnTo>
                <a:lnTo>
                  <a:pt x="0" y="10287000"/>
                </a:lnTo>
                <a:lnTo>
                  <a:pt x="18288000" y="10287000"/>
                </a:lnTo>
                <a:lnTo>
                  <a:pt x="18288000" y="0"/>
                </a:lnTo>
                <a:close/>
              </a:path>
            </a:pathLst>
          </a:custGeom>
          <a:solidFill>
            <a:srgbClr val="28293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7" name="Google Shape;7;p9"/>
          <p:cNvSpPr txBox="1"/>
          <p:nvPr>
            <p:ph type="title"/>
          </p:nvPr>
        </p:nvSpPr>
        <p:spPr>
          <a:xfrm>
            <a:off x="2247855" y="1799120"/>
            <a:ext cx="13804988" cy="2014220"/>
          </a:xfrm>
          <a:prstGeom prst="rect">
            <a:avLst/>
          </a:prstGeom>
          <a:noFill/>
          <a:ln>
            <a:noFill/>
          </a:ln>
        </p:spPr>
        <p:txBody>
          <a:bodyPr anchorCtr="0" anchor="t" bIns="0" lIns="0" spcFirstLastPara="1" rIns="0" wrap="square" tIns="0">
            <a:spAutoFit/>
          </a:bodyPr>
          <a:lstStyle>
            <a:lvl1pPr lvl="0" marR="0" rtl="0" algn="l">
              <a:spcBef>
                <a:spcPts val="0"/>
              </a:spcBef>
              <a:spcAft>
                <a:spcPts val="0"/>
              </a:spcAft>
              <a:buSzPts val="1400"/>
              <a:buNone/>
              <a:defRPr b="0" i="0" sz="13050" u="none" cap="none" strike="noStrike">
                <a:solidFill>
                  <a:schemeClr val="lt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9"/>
          <p:cNvSpPr txBox="1"/>
          <p:nvPr>
            <p:ph idx="1" type="body"/>
          </p:nvPr>
        </p:nvSpPr>
        <p:spPr>
          <a:xfrm>
            <a:off x="4239247" y="3865435"/>
            <a:ext cx="9822205" cy="3248659"/>
          </a:xfrm>
          <a:prstGeom prst="rect">
            <a:avLst/>
          </a:prstGeom>
          <a:noFill/>
          <a:ln>
            <a:noFill/>
          </a:ln>
        </p:spPr>
        <p:txBody>
          <a:bodyPr anchorCtr="0" anchor="t" bIns="0" lIns="0" spcFirstLastPara="1" rIns="0" wrap="square" tIns="0">
            <a:spAutoFit/>
          </a:bodyPr>
          <a:lstStyle>
            <a:lvl1pPr indent="-228600" lvl="0" marL="457200" marR="0" rtl="0" algn="l">
              <a:spcBef>
                <a:spcPts val="0"/>
              </a:spcBef>
              <a:spcAft>
                <a:spcPts val="0"/>
              </a:spcAft>
              <a:buSzPts val="1400"/>
              <a:buNone/>
              <a:defRPr b="0" i="0" sz="3500" u="none" cap="none" strike="noStrike">
                <a:solidFill>
                  <a:schemeClr val="lt1"/>
                </a:solidFill>
                <a:latin typeface="Tahoma"/>
                <a:ea typeface="Tahoma"/>
                <a:cs typeface="Tahoma"/>
                <a:sym typeface="Tahoma"/>
              </a:defRPr>
            </a:lvl1pPr>
            <a:lvl2pPr indent="-228600" lvl="1" marL="914400" marR="0" rtl="0" algn="l">
              <a:spcBef>
                <a:spcPts val="0"/>
              </a:spcBef>
              <a:spcAft>
                <a:spcPts val="0"/>
              </a:spcAft>
              <a:buSzPts val="1400"/>
              <a:buNone/>
              <a:defRPr b="0" i="0" sz="1800" u="none" cap="none" strike="noStrike">
                <a:latin typeface="Calibri"/>
                <a:ea typeface="Calibri"/>
                <a:cs typeface="Calibri"/>
                <a:sym typeface="Calibri"/>
              </a:defRPr>
            </a:lvl2pPr>
            <a:lvl3pPr indent="-228600" lvl="2" marL="1371600" marR="0" rtl="0" algn="l">
              <a:spcBef>
                <a:spcPts val="0"/>
              </a:spcBef>
              <a:spcAft>
                <a:spcPts val="0"/>
              </a:spcAft>
              <a:buSzPts val="1400"/>
              <a:buNone/>
              <a:defRPr b="0" i="0" sz="1800" u="none" cap="none" strike="noStrike">
                <a:latin typeface="Calibri"/>
                <a:ea typeface="Calibri"/>
                <a:cs typeface="Calibri"/>
                <a:sym typeface="Calibri"/>
              </a:defRPr>
            </a:lvl3pPr>
            <a:lvl4pPr indent="-228600" lvl="3" marL="1828800" marR="0" rtl="0" algn="l">
              <a:spcBef>
                <a:spcPts val="0"/>
              </a:spcBef>
              <a:spcAft>
                <a:spcPts val="0"/>
              </a:spcAft>
              <a:buSzPts val="1400"/>
              <a:buNone/>
              <a:defRPr b="0" i="0" sz="1800" u="none" cap="none" strike="noStrike">
                <a:latin typeface="Calibri"/>
                <a:ea typeface="Calibri"/>
                <a:cs typeface="Calibri"/>
                <a:sym typeface="Calibri"/>
              </a:defRPr>
            </a:lvl4pPr>
            <a:lvl5pPr indent="-228600" lvl="4" marL="2286000" marR="0" rtl="0" algn="l">
              <a:spcBef>
                <a:spcPts val="0"/>
              </a:spcBef>
              <a:spcAft>
                <a:spcPts val="0"/>
              </a:spcAft>
              <a:buSzPts val="1400"/>
              <a:buNone/>
              <a:defRPr b="0" i="0" sz="1800" u="none" cap="none" strike="noStrike">
                <a:latin typeface="Calibri"/>
                <a:ea typeface="Calibri"/>
                <a:cs typeface="Calibri"/>
                <a:sym typeface="Calibri"/>
              </a:defRPr>
            </a:lvl5pPr>
            <a:lvl6pPr indent="-228600" lvl="5" marL="2743200" marR="0" rtl="0" algn="l">
              <a:spcBef>
                <a:spcPts val="0"/>
              </a:spcBef>
              <a:spcAft>
                <a:spcPts val="0"/>
              </a:spcAft>
              <a:buSzPts val="1400"/>
              <a:buNone/>
              <a:defRPr b="0" i="0" sz="1800" u="none" cap="none" strike="noStrike">
                <a:latin typeface="Calibri"/>
                <a:ea typeface="Calibri"/>
                <a:cs typeface="Calibri"/>
                <a:sym typeface="Calibri"/>
              </a:defRPr>
            </a:lvl6pPr>
            <a:lvl7pPr indent="-228600" lvl="6" marL="3200400" marR="0" rtl="0" algn="l">
              <a:spcBef>
                <a:spcPts val="0"/>
              </a:spcBef>
              <a:spcAft>
                <a:spcPts val="0"/>
              </a:spcAft>
              <a:buSzPts val="1400"/>
              <a:buNone/>
              <a:defRPr b="0" i="0" sz="1800" u="none" cap="none" strike="noStrike">
                <a:latin typeface="Calibri"/>
                <a:ea typeface="Calibri"/>
                <a:cs typeface="Calibri"/>
                <a:sym typeface="Calibri"/>
              </a:defRPr>
            </a:lvl7pPr>
            <a:lvl8pPr indent="-228600" lvl="7" marL="3657600" marR="0" rtl="0" algn="l">
              <a:spcBef>
                <a:spcPts val="0"/>
              </a:spcBef>
              <a:spcAft>
                <a:spcPts val="0"/>
              </a:spcAft>
              <a:buSzPts val="1400"/>
              <a:buNone/>
              <a:defRPr b="0" i="0" sz="1800" u="none" cap="none" strike="noStrike">
                <a:latin typeface="Calibri"/>
                <a:ea typeface="Calibri"/>
                <a:cs typeface="Calibri"/>
                <a:sym typeface="Calibri"/>
              </a:defRPr>
            </a:lvl8pPr>
            <a:lvl9pPr indent="-228600" lvl="8" marL="4114800" marR="0" rtl="0" algn="l">
              <a:spcBef>
                <a:spcPts val="0"/>
              </a:spcBef>
              <a:spcAft>
                <a:spcPts val="0"/>
              </a:spcAft>
              <a:buSzPts val="1400"/>
              <a:buNone/>
              <a:defRPr b="0" i="0" sz="1800" u="none" cap="none" strike="noStrike">
                <a:latin typeface="Calibri"/>
                <a:ea typeface="Calibri"/>
                <a:cs typeface="Calibri"/>
                <a:sym typeface="Calibri"/>
              </a:defRPr>
            </a:lvl9pPr>
          </a:lstStyle>
          <a:p/>
        </p:txBody>
      </p:sp>
      <p:sp>
        <p:nvSpPr>
          <p:cNvPr id="9" name="Google Shape;9;p9"/>
          <p:cNvSpPr txBox="1"/>
          <p:nvPr>
            <p:ph idx="11" type="ftr"/>
          </p:nvPr>
        </p:nvSpPr>
        <p:spPr>
          <a:xfrm>
            <a:off x="6222238" y="9578721"/>
            <a:ext cx="5856224" cy="514985"/>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sz="1800">
                <a:solidFill>
                  <a:srgbClr val="888888"/>
                </a:solidFi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0" name="Google Shape;10;p9"/>
          <p:cNvSpPr txBox="1"/>
          <p:nvPr>
            <p:ph idx="10" type="dt"/>
          </p:nvPr>
        </p:nvSpPr>
        <p:spPr>
          <a:xfrm>
            <a:off x="915035" y="9578721"/>
            <a:ext cx="4209161" cy="514985"/>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sz="1800">
                <a:solidFill>
                  <a:srgbClr val="888888"/>
                </a:solidFi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9"/>
          <p:cNvSpPr txBox="1"/>
          <p:nvPr>
            <p:ph idx="12" type="sldNum"/>
          </p:nvPr>
        </p:nvSpPr>
        <p:spPr>
          <a:xfrm>
            <a:off x="13176505" y="9578721"/>
            <a:ext cx="4209161" cy="514985"/>
          </a:xfrm>
          <a:prstGeom prst="rect">
            <a:avLst/>
          </a:prstGeom>
          <a:noFill/>
          <a:ln>
            <a:noFill/>
          </a:ln>
        </p:spPr>
        <p:txBody>
          <a:bodyPr anchorCtr="0" anchor="t" bIns="0" lIns="0" spcFirstLastPara="1" rIns="0" wrap="square" tIns="0">
            <a:spAutoFit/>
          </a:bodyPr>
          <a:lstStyle>
            <a:lvl1pPr indent="0" lvl="0" algn="r">
              <a:spcBef>
                <a:spcPts val="0"/>
              </a:spcBef>
              <a:buNone/>
              <a:defRPr sz="1800">
                <a:solidFill>
                  <a:srgbClr val="888888"/>
                </a:solidFill>
              </a:defRPr>
            </a:lvl1pPr>
            <a:lvl2pPr indent="0" lvl="1" algn="r">
              <a:spcBef>
                <a:spcPts val="0"/>
              </a:spcBef>
              <a:buNone/>
              <a:defRPr sz="1800">
                <a:solidFill>
                  <a:srgbClr val="888888"/>
                </a:solidFill>
              </a:defRPr>
            </a:lvl2pPr>
            <a:lvl3pPr indent="0" lvl="2" algn="r">
              <a:spcBef>
                <a:spcPts val="0"/>
              </a:spcBef>
              <a:buNone/>
              <a:defRPr sz="1800">
                <a:solidFill>
                  <a:srgbClr val="888888"/>
                </a:solidFill>
              </a:defRPr>
            </a:lvl3pPr>
            <a:lvl4pPr indent="0" lvl="3" algn="r">
              <a:spcBef>
                <a:spcPts val="0"/>
              </a:spcBef>
              <a:buNone/>
              <a:defRPr sz="1800">
                <a:solidFill>
                  <a:srgbClr val="888888"/>
                </a:solidFill>
              </a:defRPr>
            </a:lvl4pPr>
            <a:lvl5pPr indent="0" lvl="4" algn="r">
              <a:spcBef>
                <a:spcPts val="0"/>
              </a:spcBef>
              <a:buNone/>
              <a:defRPr sz="1800">
                <a:solidFill>
                  <a:srgbClr val="888888"/>
                </a:solidFill>
              </a:defRPr>
            </a:lvl5pPr>
            <a:lvl6pPr indent="0" lvl="5" algn="r">
              <a:spcBef>
                <a:spcPts val="0"/>
              </a:spcBef>
              <a:buNone/>
              <a:defRPr sz="1800">
                <a:solidFill>
                  <a:srgbClr val="888888"/>
                </a:solidFill>
              </a:defRPr>
            </a:lvl6pPr>
            <a:lvl7pPr indent="0" lvl="6" algn="r">
              <a:spcBef>
                <a:spcPts val="0"/>
              </a:spcBef>
              <a:buNone/>
              <a:defRPr sz="1800">
                <a:solidFill>
                  <a:srgbClr val="888888"/>
                </a:solidFill>
              </a:defRPr>
            </a:lvl7pPr>
            <a:lvl8pPr indent="0" lvl="7" algn="r">
              <a:spcBef>
                <a:spcPts val="0"/>
              </a:spcBef>
              <a:buNone/>
              <a:defRPr sz="1800">
                <a:solidFill>
                  <a:srgbClr val="888888"/>
                </a:solidFill>
              </a:defRPr>
            </a:lvl8pPr>
            <a:lvl9pPr indent="0" lvl="8" algn="r">
              <a:spcBef>
                <a:spcPts val="0"/>
              </a:spcBef>
              <a:buNone/>
              <a:defRPr sz="1800">
                <a:solidFill>
                  <a:srgbClr val="888888"/>
                </a:solidFil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www.sattvagreengroves.co.in/" TargetMode="Externa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hyperlink" Target="https://www.sattvagreengroves.co.in/location.htm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 Id="rId4" Type="http://schemas.openxmlformats.org/officeDocument/2006/relationships/hyperlink" Target="https://www.sattvagreengroves.co.in/master-plan.html" TargetMode="External"/><Relationship Id="rId5"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ww.sattvagreengroves.co.in/price.ht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hyperlink" Target="https://www.sattvagreengroves.co.in/amenities.html"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 name="Shape 49"/>
        <p:cNvGrpSpPr/>
        <p:nvPr/>
      </p:nvGrpSpPr>
      <p:grpSpPr>
        <a:xfrm>
          <a:off x="0" y="0"/>
          <a:ext cx="0" cy="0"/>
          <a:chOff x="0" y="0"/>
          <a:chExt cx="0" cy="0"/>
        </a:xfrm>
      </p:grpSpPr>
      <p:sp>
        <p:nvSpPr>
          <p:cNvPr id="50" name="Google Shape;50;p1"/>
          <p:cNvSpPr txBox="1"/>
          <p:nvPr/>
        </p:nvSpPr>
        <p:spPr>
          <a:xfrm>
            <a:off x="473551" y="2598902"/>
            <a:ext cx="8599200" cy="5157600"/>
          </a:xfrm>
          <a:prstGeom prst="rect">
            <a:avLst/>
          </a:prstGeom>
          <a:noFill/>
          <a:ln>
            <a:noFill/>
          </a:ln>
        </p:spPr>
        <p:txBody>
          <a:bodyPr anchorCtr="0" anchor="t" bIns="0" lIns="0" spcFirstLastPara="1" rIns="0" wrap="square" tIns="215900">
            <a:spAutoFit/>
          </a:bodyPr>
          <a:lstStyle/>
          <a:p>
            <a:pPr indent="0" lvl="0" marL="12700" marR="5080" rtl="0" algn="l">
              <a:lnSpc>
                <a:spcPct val="100375"/>
              </a:lnSpc>
              <a:spcBef>
                <a:spcPts val="0"/>
              </a:spcBef>
              <a:spcAft>
                <a:spcPts val="0"/>
              </a:spcAft>
              <a:buNone/>
            </a:pPr>
            <a:r>
              <a:rPr lang="en-US" sz="8000">
                <a:solidFill>
                  <a:srgbClr val="FFFFFF"/>
                </a:solidFill>
                <a:latin typeface="Calibri"/>
                <a:ea typeface="Calibri"/>
                <a:cs typeface="Calibri"/>
                <a:sym typeface="Calibri"/>
              </a:rPr>
              <a:t>Sattva Green </a:t>
            </a:r>
            <a:r>
              <a:rPr lang="en-US" sz="8000">
                <a:solidFill>
                  <a:srgbClr val="FFFFFF"/>
                </a:solidFill>
                <a:latin typeface="Cambria"/>
                <a:ea typeface="Cambria"/>
                <a:cs typeface="Cambria"/>
                <a:sym typeface="Cambria"/>
              </a:rPr>
              <a:t>Groves: Premium And Sustainable Living</a:t>
            </a:r>
            <a:endParaRPr sz="8000">
              <a:latin typeface="Cambria"/>
              <a:ea typeface="Cambria"/>
              <a:cs typeface="Cambria"/>
              <a:sym typeface="Cambria"/>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 name="Shape 54"/>
        <p:cNvGrpSpPr/>
        <p:nvPr/>
      </p:nvGrpSpPr>
      <p:grpSpPr>
        <a:xfrm>
          <a:off x="0" y="0"/>
          <a:ext cx="0" cy="0"/>
          <a:chOff x="0" y="0"/>
          <a:chExt cx="0" cy="0"/>
        </a:xfrm>
      </p:grpSpPr>
      <p:grpSp>
        <p:nvGrpSpPr>
          <p:cNvPr id="55" name="Google Shape;55;p2"/>
          <p:cNvGrpSpPr/>
          <p:nvPr/>
        </p:nvGrpSpPr>
        <p:grpSpPr>
          <a:xfrm>
            <a:off x="10667504" y="12"/>
            <a:ext cx="7620748" cy="5420931"/>
            <a:chOff x="10667504" y="12"/>
            <a:chExt cx="7620748" cy="5420931"/>
          </a:xfrm>
        </p:grpSpPr>
        <p:sp>
          <p:nvSpPr>
            <p:cNvPr id="56" name="Google Shape;56;p2"/>
            <p:cNvSpPr/>
            <p:nvPr/>
          </p:nvSpPr>
          <p:spPr>
            <a:xfrm>
              <a:off x="11205248" y="12"/>
              <a:ext cx="7082790" cy="5093970"/>
            </a:xfrm>
            <a:custGeom>
              <a:rect b="b" l="l" r="r" t="t"/>
              <a:pathLst>
                <a:path extrusionOk="0" h="5093970" w="7082790">
                  <a:moveTo>
                    <a:pt x="2938869" y="3168294"/>
                  </a:moveTo>
                  <a:lnTo>
                    <a:pt x="1738325" y="1965236"/>
                  </a:lnTo>
                  <a:lnTo>
                    <a:pt x="0" y="3703548"/>
                  </a:lnTo>
                  <a:lnTo>
                    <a:pt x="1200569" y="4906607"/>
                  </a:lnTo>
                  <a:lnTo>
                    <a:pt x="2938869" y="3168294"/>
                  </a:lnTo>
                  <a:close/>
                </a:path>
                <a:path extrusionOk="0" h="5093970" w="7082790">
                  <a:moveTo>
                    <a:pt x="7082701" y="558761"/>
                  </a:moveTo>
                  <a:lnTo>
                    <a:pt x="6523952" y="0"/>
                  </a:lnTo>
                  <a:lnTo>
                    <a:pt x="3813949" y="0"/>
                  </a:lnTo>
                  <a:lnTo>
                    <a:pt x="1944700" y="1869211"/>
                  </a:lnTo>
                  <a:lnTo>
                    <a:pt x="5168976" y="5093424"/>
                  </a:lnTo>
                  <a:lnTo>
                    <a:pt x="7082701" y="3179661"/>
                  </a:lnTo>
                  <a:lnTo>
                    <a:pt x="7082701" y="558761"/>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57" name="Google Shape;57;p2"/>
            <p:cNvSpPr/>
            <p:nvPr/>
          </p:nvSpPr>
          <p:spPr>
            <a:xfrm>
              <a:off x="10667504" y="1429994"/>
              <a:ext cx="2371090" cy="2371725"/>
            </a:xfrm>
            <a:custGeom>
              <a:rect b="b" l="l" r="r" t="t"/>
              <a:pathLst>
                <a:path extrusionOk="0" h="2371725" w="2371090">
                  <a:moveTo>
                    <a:pt x="1738312" y="0"/>
                  </a:moveTo>
                  <a:lnTo>
                    <a:pt x="0" y="1738312"/>
                  </a:lnTo>
                  <a:lnTo>
                    <a:pt x="632790" y="2371115"/>
                  </a:lnTo>
                  <a:lnTo>
                    <a:pt x="2371077" y="630301"/>
                  </a:lnTo>
                  <a:lnTo>
                    <a:pt x="1738312" y="0"/>
                  </a:lnTo>
                  <a:close/>
                </a:path>
              </a:pathLst>
            </a:custGeom>
            <a:solidFill>
              <a:srgbClr val="484C6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58" name="Google Shape;58;p2"/>
            <p:cNvSpPr/>
            <p:nvPr/>
          </p:nvSpPr>
          <p:spPr>
            <a:xfrm>
              <a:off x="16535017" y="3474668"/>
              <a:ext cx="1753235" cy="1946275"/>
            </a:xfrm>
            <a:custGeom>
              <a:rect b="b" l="l" r="r" t="t"/>
              <a:pathLst>
                <a:path extrusionOk="0" h="1946275" w="1753234">
                  <a:moveTo>
                    <a:pt x="1752993" y="0"/>
                  </a:moveTo>
                  <a:lnTo>
                    <a:pt x="0" y="1751458"/>
                  </a:lnTo>
                  <a:lnTo>
                    <a:pt x="194690" y="1946187"/>
                  </a:lnTo>
                  <a:lnTo>
                    <a:pt x="1752993" y="386511"/>
                  </a:lnTo>
                  <a:lnTo>
                    <a:pt x="1752993"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grpSp>
      <p:grpSp>
        <p:nvGrpSpPr>
          <p:cNvPr id="59" name="Google Shape;59;p2"/>
          <p:cNvGrpSpPr/>
          <p:nvPr/>
        </p:nvGrpSpPr>
        <p:grpSpPr>
          <a:xfrm>
            <a:off x="0" y="4062768"/>
            <a:ext cx="4617085" cy="6224613"/>
            <a:chOff x="0" y="4062768"/>
            <a:chExt cx="4617085" cy="6224613"/>
          </a:xfrm>
        </p:grpSpPr>
        <p:sp>
          <p:nvSpPr>
            <p:cNvPr id="60" name="Google Shape;60;p2"/>
            <p:cNvSpPr/>
            <p:nvPr/>
          </p:nvSpPr>
          <p:spPr>
            <a:xfrm>
              <a:off x="0" y="6801866"/>
              <a:ext cx="4617085" cy="3485515"/>
            </a:xfrm>
            <a:custGeom>
              <a:rect b="b" l="l" r="r" t="t"/>
              <a:pathLst>
                <a:path extrusionOk="0" h="3485515" w="4617085">
                  <a:moveTo>
                    <a:pt x="1392351" y="0"/>
                  </a:moveTo>
                  <a:lnTo>
                    <a:pt x="0" y="1391813"/>
                  </a:lnTo>
                  <a:lnTo>
                    <a:pt x="0" y="3485131"/>
                  </a:lnTo>
                  <a:lnTo>
                    <a:pt x="4354499" y="3485131"/>
                  </a:lnTo>
                  <a:lnTo>
                    <a:pt x="4616551" y="3222979"/>
                  </a:lnTo>
                  <a:lnTo>
                    <a:pt x="1392351" y="0"/>
                  </a:lnTo>
                  <a:close/>
                </a:path>
              </a:pathLst>
            </a:custGeom>
            <a:solidFill>
              <a:srgbClr val="484C6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61" name="Google Shape;61;p2"/>
            <p:cNvSpPr/>
            <p:nvPr/>
          </p:nvSpPr>
          <p:spPr>
            <a:xfrm>
              <a:off x="0" y="4062768"/>
              <a:ext cx="1925955" cy="3851910"/>
            </a:xfrm>
            <a:custGeom>
              <a:rect b="b" l="l" r="r" t="t"/>
              <a:pathLst>
                <a:path extrusionOk="0" h="3851909" w="1925955">
                  <a:moveTo>
                    <a:pt x="0" y="0"/>
                  </a:moveTo>
                  <a:lnTo>
                    <a:pt x="0" y="3851855"/>
                  </a:lnTo>
                  <a:lnTo>
                    <a:pt x="1925929" y="1925929"/>
                  </a:lnTo>
                  <a:lnTo>
                    <a:pt x="0"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grpSp>
      <p:sp>
        <p:nvSpPr>
          <p:cNvPr id="62" name="Google Shape;62;p2"/>
          <p:cNvSpPr txBox="1"/>
          <p:nvPr>
            <p:ph type="title"/>
          </p:nvPr>
        </p:nvSpPr>
        <p:spPr>
          <a:xfrm>
            <a:off x="2247855" y="1799120"/>
            <a:ext cx="13804988" cy="2014220"/>
          </a:xfrm>
          <a:prstGeom prst="rect">
            <a:avLst/>
          </a:prstGeom>
          <a:noFill/>
          <a:ln>
            <a:noFill/>
          </a:ln>
        </p:spPr>
        <p:txBody>
          <a:bodyPr anchorCtr="0" anchor="t" bIns="0" lIns="0" spcFirstLastPara="1" rIns="0" wrap="square" tIns="356600">
            <a:spAutoFit/>
          </a:bodyPr>
          <a:lstStyle/>
          <a:p>
            <a:pPr indent="0" lvl="0" marL="2274570" rtl="0" algn="l">
              <a:lnSpc>
                <a:spcPct val="100000"/>
              </a:lnSpc>
              <a:spcBef>
                <a:spcPts val="0"/>
              </a:spcBef>
              <a:spcAft>
                <a:spcPts val="0"/>
              </a:spcAft>
              <a:buNone/>
            </a:pPr>
            <a:r>
              <a:rPr lang="en-US" sz="6750"/>
              <a:t>Introduction</a:t>
            </a:r>
            <a:endParaRPr sz="6750"/>
          </a:p>
        </p:txBody>
      </p:sp>
      <p:sp>
        <p:nvSpPr>
          <p:cNvPr id="63" name="Google Shape;63;p2"/>
          <p:cNvSpPr txBox="1"/>
          <p:nvPr/>
        </p:nvSpPr>
        <p:spPr>
          <a:xfrm>
            <a:off x="396300" y="4062775"/>
            <a:ext cx="10169100" cy="4404600"/>
          </a:xfrm>
          <a:prstGeom prst="rect">
            <a:avLst/>
          </a:prstGeom>
          <a:noFill/>
          <a:ln>
            <a:noFill/>
          </a:ln>
        </p:spPr>
        <p:txBody>
          <a:bodyPr anchorCtr="0" anchor="t" bIns="0" lIns="0" spcFirstLastPara="1" rIns="0" wrap="square" tIns="12700">
            <a:spAutoFit/>
          </a:bodyPr>
          <a:lstStyle/>
          <a:p>
            <a:pPr indent="0" lvl="0" marL="0" marR="5080" rtl="0" algn="ctr">
              <a:lnSpc>
                <a:spcPct val="119592"/>
              </a:lnSpc>
              <a:spcBef>
                <a:spcPts val="0"/>
              </a:spcBef>
              <a:spcAft>
                <a:spcPts val="0"/>
              </a:spcAft>
              <a:buClr>
                <a:schemeClr val="dk1"/>
              </a:buClr>
              <a:buSzPts val="1100"/>
              <a:buFont typeface="Arial"/>
              <a:buNone/>
            </a:pPr>
            <a:r>
              <a:rPr lang="en-US" sz="2700">
                <a:solidFill>
                  <a:srgbClr val="FFFFFF"/>
                </a:solidFill>
                <a:latin typeface="Tahoma"/>
                <a:ea typeface="Tahoma"/>
                <a:cs typeface="Tahoma"/>
                <a:sym typeface="Tahoma"/>
              </a:rPr>
              <a:t>An upscale planned development called </a:t>
            </a:r>
            <a:r>
              <a:rPr lang="en-US" sz="2700" u="sng">
                <a:solidFill>
                  <a:schemeClr val="hlink"/>
                </a:solidFill>
                <a:latin typeface="Tahoma"/>
                <a:ea typeface="Tahoma"/>
                <a:cs typeface="Tahoma"/>
                <a:sym typeface="Tahoma"/>
                <a:hlinkClick r:id="rId3"/>
              </a:rPr>
              <a:t>Sattva Green Groves</a:t>
            </a:r>
            <a:r>
              <a:rPr lang="en-US" sz="2700">
                <a:solidFill>
                  <a:srgbClr val="FFFFFF"/>
                </a:solidFill>
                <a:latin typeface="Tahoma"/>
                <a:ea typeface="Tahoma"/>
                <a:cs typeface="Tahoma"/>
                <a:sym typeface="Tahoma"/>
              </a:rPr>
              <a:t> is located in </a:t>
            </a:r>
            <a:r>
              <a:rPr lang="en-US" sz="2700">
                <a:solidFill>
                  <a:srgbClr val="FFFFFF"/>
                </a:solidFill>
                <a:latin typeface="Tahoma"/>
                <a:ea typeface="Tahoma"/>
                <a:cs typeface="Tahoma"/>
                <a:sym typeface="Tahoma"/>
              </a:rPr>
              <a:t>Bangalore</a:t>
            </a:r>
            <a:r>
              <a:rPr lang="en-US" sz="2700">
                <a:solidFill>
                  <a:srgbClr val="FFFFFF"/>
                </a:solidFill>
                <a:latin typeface="Tahoma"/>
                <a:ea typeface="Tahoma"/>
                <a:cs typeface="Tahoma"/>
                <a:sym typeface="Tahoma"/>
              </a:rPr>
              <a:t> Nelamangala neighborhood off of Tumkur Road. The project is developed by renowned real estate company Sattva Group. The project encompasses 735 plots of varying sizes spread across an enormous 45 acres of land. Plots ranging in size from 600 square feet to 1936 square feet are offered.</a:t>
            </a:r>
            <a:endParaRPr sz="2700">
              <a:solidFill>
                <a:srgbClr val="FFFFFF"/>
              </a:solidFill>
              <a:latin typeface="Tahoma"/>
              <a:ea typeface="Tahoma"/>
              <a:cs typeface="Tahoma"/>
              <a:sym typeface="Tahoma"/>
            </a:endParaRPr>
          </a:p>
          <a:p>
            <a:pPr indent="0" lvl="0" marL="0" marR="5080" rtl="0" algn="ctr">
              <a:lnSpc>
                <a:spcPct val="119592"/>
              </a:lnSpc>
              <a:spcBef>
                <a:spcPts val="0"/>
              </a:spcBef>
              <a:spcAft>
                <a:spcPts val="0"/>
              </a:spcAft>
              <a:buClr>
                <a:schemeClr val="dk1"/>
              </a:buClr>
              <a:buSzPts val="1100"/>
              <a:buFont typeface="Arial"/>
              <a:buNone/>
            </a:pPr>
            <a:r>
              <a:t/>
            </a:r>
            <a:endParaRPr sz="2700">
              <a:solidFill>
                <a:srgbClr val="FFFFFF"/>
              </a:solidFill>
              <a:latin typeface="Tahoma"/>
              <a:ea typeface="Tahoma"/>
              <a:cs typeface="Tahoma"/>
              <a:sym typeface="Tahoma"/>
            </a:endParaRPr>
          </a:p>
          <a:p>
            <a:pPr indent="0" lvl="0" marL="0" marR="5080" rtl="0" algn="ctr">
              <a:lnSpc>
                <a:spcPct val="119592"/>
              </a:lnSpc>
              <a:spcBef>
                <a:spcPts val="0"/>
              </a:spcBef>
              <a:spcAft>
                <a:spcPts val="0"/>
              </a:spcAft>
              <a:buClr>
                <a:schemeClr val="dk1"/>
              </a:buClr>
              <a:buSzPts val="1100"/>
              <a:buFont typeface="Arial"/>
              <a:buNone/>
            </a:pPr>
            <a:r>
              <a:t/>
            </a:r>
            <a:endParaRPr sz="2700">
              <a:solidFill>
                <a:srgbClr val="FFFFFF"/>
              </a:solidFill>
              <a:latin typeface="Tahoma"/>
              <a:ea typeface="Tahoma"/>
              <a:cs typeface="Tahoma"/>
              <a:sym typeface="Tahoma"/>
            </a:endParaRPr>
          </a:p>
          <a:p>
            <a:pPr indent="0" lvl="0" marL="0" marR="5080" rtl="0" algn="ctr">
              <a:lnSpc>
                <a:spcPct val="119592"/>
              </a:lnSpc>
              <a:spcBef>
                <a:spcPts val="0"/>
              </a:spcBef>
              <a:spcAft>
                <a:spcPts val="0"/>
              </a:spcAft>
              <a:buNone/>
            </a:pPr>
            <a:r>
              <a:t/>
            </a:r>
            <a:endParaRPr sz="2700">
              <a:solidFill>
                <a:srgbClr val="FFFFFF"/>
              </a:solidFill>
              <a:latin typeface="Tahoma"/>
              <a:ea typeface="Tahoma"/>
              <a:cs typeface="Tahoma"/>
              <a:sym typeface="Tahoma"/>
            </a:endParaRPr>
          </a:p>
        </p:txBody>
      </p:sp>
      <p:sp>
        <p:nvSpPr>
          <p:cNvPr id="64" name="Google Shape;64;p2"/>
          <p:cNvSpPr/>
          <p:nvPr/>
        </p:nvSpPr>
        <p:spPr>
          <a:xfrm>
            <a:off x="5610047" y="3650094"/>
            <a:ext cx="4048125" cy="95250"/>
          </a:xfrm>
          <a:custGeom>
            <a:rect b="b" l="l" r="r" t="t"/>
            <a:pathLst>
              <a:path extrusionOk="0" h="95250" w="4048125">
                <a:moveTo>
                  <a:pt x="4048125" y="0"/>
                </a:moveTo>
                <a:lnTo>
                  <a:pt x="0" y="0"/>
                </a:lnTo>
                <a:lnTo>
                  <a:pt x="0" y="95250"/>
                </a:lnTo>
                <a:lnTo>
                  <a:pt x="4048125" y="95250"/>
                </a:lnTo>
                <a:lnTo>
                  <a:pt x="4048125"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pic>
        <p:nvPicPr>
          <p:cNvPr id="65" name="Google Shape;65;p2"/>
          <p:cNvPicPr preferRelativeResize="0"/>
          <p:nvPr/>
        </p:nvPicPr>
        <p:blipFill rotWithShape="1">
          <a:blip r:embed="rId4">
            <a:alphaModFix/>
          </a:blip>
          <a:srcRect b="0" l="0" r="0" t="0"/>
          <a:stretch/>
        </p:blipFill>
        <p:spPr>
          <a:xfrm>
            <a:off x="11092751" y="3321647"/>
            <a:ext cx="6372161" cy="637213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grpSp>
        <p:nvGrpSpPr>
          <p:cNvPr id="70" name="Google Shape;70;p3"/>
          <p:cNvGrpSpPr/>
          <p:nvPr/>
        </p:nvGrpSpPr>
        <p:grpSpPr>
          <a:xfrm>
            <a:off x="12640780" y="12"/>
            <a:ext cx="5647690" cy="5734660"/>
            <a:chOff x="12640780" y="12"/>
            <a:chExt cx="5647690" cy="5734660"/>
          </a:xfrm>
        </p:grpSpPr>
        <p:sp>
          <p:nvSpPr>
            <p:cNvPr id="71" name="Google Shape;71;p3"/>
            <p:cNvSpPr/>
            <p:nvPr/>
          </p:nvSpPr>
          <p:spPr>
            <a:xfrm>
              <a:off x="16373093" y="2795257"/>
              <a:ext cx="1915160" cy="2939415"/>
            </a:xfrm>
            <a:custGeom>
              <a:rect b="b" l="l" r="r" t="t"/>
              <a:pathLst>
                <a:path extrusionOk="0" h="2939415" w="1915159">
                  <a:moveTo>
                    <a:pt x="1739645" y="0"/>
                  </a:moveTo>
                  <a:lnTo>
                    <a:pt x="0" y="1738312"/>
                  </a:lnTo>
                  <a:lnTo>
                    <a:pt x="1201419" y="2938868"/>
                  </a:lnTo>
                  <a:lnTo>
                    <a:pt x="1914944" y="2225891"/>
                  </a:lnTo>
                  <a:lnTo>
                    <a:pt x="1914944" y="175172"/>
                  </a:lnTo>
                  <a:lnTo>
                    <a:pt x="1739645" y="0"/>
                  </a:lnTo>
                  <a:close/>
                </a:path>
              </a:pathLst>
            </a:custGeom>
            <a:solidFill>
              <a:srgbClr val="484C6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72" name="Google Shape;72;p3"/>
            <p:cNvSpPr/>
            <p:nvPr/>
          </p:nvSpPr>
          <p:spPr>
            <a:xfrm>
              <a:off x="12640780" y="12"/>
              <a:ext cx="5647690" cy="4629150"/>
            </a:xfrm>
            <a:custGeom>
              <a:rect b="b" l="l" r="r" t="t"/>
              <a:pathLst>
                <a:path extrusionOk="0" h="4629150" w="5647690">
                  <a:moveTo>
                    <a:pt x="5567083" y="2890278"/>
                  </a:moveTo>
                  <a:lnTo>
                    <a:pt x="4936274" y="2257488"/>
                  </a:lnTo>
                  <a:lnTo>
                    <a:pt x="3196755" y="3995801"/>
                  </a:lnTo>
                  <a:lnTo>
                    <a:pt x="3827437" y="4628591"/>
                  </a:lnTo>
                  <a:lnTo>
                    <a:pt x="5567083" y="2890278"/>
                  </a:lnTo>
                  <a:close/>
                </a:path>
                <a:path extrusionOk="0" h="4629150" w="5647690">
                  <a:moveTo>
                    <a:pt x="5647207" y="0"/>
                  </a:moveTo>
                  <a:lnTo>
                    <a:pt x="0" y="0"/>
                  </a:lnTo>
                  <a:lnTo>
                    <a:pt x="3075965" y="3075927"/>
                  </a:lnTo>
                  <a:lnTo>
                    <a:pt x="5647207" y="504634"/>
                  </a:lnTo>
                  <a:lnTo>
                    <a:pt x="5647207"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grpSp>
      <p:sp>
        <p:nvSpPr>
          <p:cNvPr id="73" name="Google Shape;73;p3"/>
          <p:cNvSpPr/>
          <p:nvPr/>
        </p:nvSpPr>
        <p:spPr>
          <a:xfrm>
            <a:off x="15062452" y="6675004"/>
            <a:ext cx="3225800" cy="3612515"/>
          </a:xfrm>
          <a:custGeom>
            <a:rect b="b" l="l" r="r" t="t"/>
            <a:pathLst>
              <a:path extrusionOk="0" h="3612515" w="3225800">
                <a:moveTo>
                  <a:pt x="3224286" y="0"/>
                </a:moveTo>
                <a:lnTo>
                  <a:pt x="0" y="3225457"/>
                </a:lnTo>
                <a:lnTo>
                  <a:pt x="386694" y="3611994"/>
                </a:lnTo>
                <a:lnTo>
                  <a:pt x="3225507" y="3611994"/>
                </a:lnTo>
                <a:lnTo>
                  <a:pt x="3225507" y="1221"/>
                </a:lnTo>
                <a:lnTo>
                  <a:pt x="3224286"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grpSp>
        <p:nvGrpSpPr>
          <p:cNvPr id="74" name="Google Shape;74;p3"/>
          <p:cNvGrpSpPr/>
          <p:nvPr/>
        </p:nvGrpSpPr>
        <p:grpSpPr>
          <a:xfrm>
            <a:off x="11605463" y="815686"/>
            <a:ext cx="6682790" cy="8822699"/>
            <a:chOff x="11605463" y="815686"/>
            <a:chExt cx="6682790" cy="8822699"/>
          </a:xfrm>
        </p:grpSpPr>
        <p:sp>
          <p:nvSpPr>
            <p:cNvPr id="75" name="Google Shape;75;p3"/>
            <p:cNvSpPr/>
            <p:nvPr/>
          </p:nvSpPr>
          <p:spPr>
            <a:xfrm>
              <a:off x="15857473" y="815686"/>
              <a:ext cx="2430780" cy="2623185"/>
            </a:xfrm>
            <a:custGeom>
              <a:rect b="b" l="l" r="r" t="t"/>
              <a:pathLst>
                <a:path extrusionOk="0" h="2623185" w="2430780">
                  <a:moveTo>
                    <a:pt x="2430500" y="0"/>
                  </a:moveTo>
                  <a:lnTo>
                    <a:pt x="0" y="2430434"/>
                  </a:lnTo>
                  <a:lnTo>
                    <a:pt x="194817" y="2622661"/>
                  </a:lnTo>
                  <a:lnTo>
                    <a:pt x="2430500" y="386907"/>
                  </a:lnTo>
                  <a:lnTo>
                    <a:pt x="2430500"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pic>
          <p:nvPicPr>
            <p:cNvPr id="76" name="Google Shape;76;p3"/>
            <p:cNvPicPr preferRelativeResize="0"/>
            <p:nvPr/>
          </p:nvPicPr>
          <p:blipFill rotWithShape="1">
            <a:blip r:embed="rId3">
              <a:alphaModFix/>
            </a:blip>
            <a:srcRect b="0" l="0" r="0" t="0"/>
            <a:stretch/>
          </p:blipFill>
          <p:spPr>
            <a:xfrm>
              <a:off x="11605463" y="3266262"/>
              <a:ext cx="6372148" cy="6372123"/>
            </a:xfrm>
            <a:prstGeom prst="rect">
              <a:avLst/>
            </a:prstGeom>
            <a:noFill/>
            <a:ln>
              <a:noFill/>
            </a:ln>
          </p:spPr>
        </p:pic>
      </p:grpSp>
      <p:sp>
        <p:nvSpPr>
          <p:cNvPr id="77" name="Google Shape;77;p3"/>
          <p:cNvSpPr txBox="1"/>
          <p:nvPr>
            <p:ph type="title"/>
          </p:nvPr>
        </p:nvSpPr>
        <p:spPr>
          <a:xfrm>
            <a:off x="1376207" y="1014450"/>
            <a:ext cx="8987100" cy="803100"/>
          </a:xfrm>
          <a:prstGeom prst="rect">
            <a:avLst/>
          </a:prstGeom>
          <a:noFill/>
          <a:ln>
            <a:noFill/>
          </a:ln>
        </p:spPr>
        <p:txBody>
          <a:bodyPr anchorCtr="0" anchor="t" bIns="0" lIns="0" spcFirstLastPara="1" rIns="0" wrap="square" tIns="124450">
            <a:spAutoFit/>
          </a:bodyPr>
          <a:lstStyle/>
          <a:p>
            <a:pPr indent="-84455" lvl="0" marL="96520" marR="5080" rtl="0" algn="l">
              <a:lnSpc>
                <a:spcPct val="100681"/>
              </a:lnSpc>
              <a:spcBef>
                <a:spcPts val="0"/>
              </a:spcBef>
              <a:spcAft>
                <a:spcPts val="0"/>
              </a:spcAft>
              <a:buNone/>
            </a:pPr>
            <a:r>
              <a:rPr lang="en-US" sz="4400"/>
              <a:t>Sattva Green Groves Location</a:t>
            </a:r>
            <a:endParaRPr sz="4400"/>
          </a:p>
        </p:txBody>
      </p:sp>
      <p:sp>
        <p:nvSpPr>
          <p:cNvPr id="78" name="Google Shape;78;p3"/>
          <p:cNvSpPr txBox="1"/>
          <p:nvPr/>
        </p:nvSpPr>
        <p:spPr>
          <a:xfrm>
            <a:off x="1202000" y="4342000"/>
            <a:ext cx="9152100" cy="4168800"/>
          </a:xfrm>
          <a:prstGeom prst="rect">
            <a:avLst/>
          </a:prstGeom>
          <a:noFill/>
          <a:ln>
            <a:noFill/>
          </a:ln>
        </p:spPr>
        <p:txBody>
          <a:bodyPr anchorCtr="0" anchor="t" bIns="0" lIns="0" spcFirstLastPara="1" rIns="0" wrap="square" tIns="12700">
            <a:spAutoFit/>
          </a:bodyPr>
          <a:lstStyle/>
          <a:p>
            <a:pPr indent="0" lvl="0" marL="0" marR="7620" rtl="0" algn="ctr">
              <a:spcBef>
                <a:spcPts val="0"/>
              </a:spcBef>
              <a:spcAft>
                <a:spcPts val="0"/>
              </a:spcAft>
              <a:buClr>
                <a:schemeClr val="dk1"/>
              </a:buClr>
              <a:buSzPts val="1100"/>
              <a:buFont typeface="Arial"/>
              <a:buNone/>
            </a:pPr>
            <a:r>
              <a:rPr lang="en-US" sz="3000">
                <a:solidFill>
                  <a:srgbClr val="FFFFFF"/>
                </a:solidFill>
                <a:latin typeface="Tahoma"/>
                <a:ea typeface="Tahoma"/>
                <a:cs typeface="Tahoma"/>
                <a:sym typeface="Tahoma"/>
              </a:rPr>
              <a:t>The finest site for </a:t>
            </a:r>
            <a:r>
              <a:rPr lang="en-US" sz="3000" u="sng">
                <a:solidFill>
                  <a:schemeClr val="hlink"/>
                </a:solidFill>
                <a:latin typeface="Tahoma"/>
                <a:ea typeface="Tahoma"/>
                <a:cs typeface="Tahoma"/>
                <a:sym typeface="Tahoma"/>
                <a:hlinkClick r:id="rId4"/>
              </a:rPr>
              <a:t>Sattva Green Groves Location</a:t>
            </a:r>
            <a:r>
              <a:rPr lang="en-US" sz="3000">
                <a:solidFill>
                  <a:srgbClr val="FFFFFF"/>
                </a:solidFill>
                <a:latin typeface="Tahoma"/>
                <a:ea typeface="Tahoma"/>
                <a:cs typeface="Tahoma"/>
                <a:sym typeface="Tahoma"/>
              </a:rPr>
              <a:t> is in Bangalore's Nelamangala neighborhood, which is currently undergoing significant development. Its attractiveness can be significantly influenced by the beautiful natural surroundings and the best lifestyle available.</a:t>
            </a:r>
            <a:endParaRPr sz="3000">
              <a:solidFill>
                <a:srgbClr val="FFFFFF"/>
              </a:solidFill>
              <a:latin typeface="Tahoma"/>
              <a:ea typeface="Tahoma"/>
              <a:cs typeface="Tahoma"/>
              <a:sym typeface="Tahoma"/>
            </a:endParaRPr>
          </a:p>
          <a:p>
            <a:pPr indent="0" lvl="0" marL="0" marR="7620" rtl="0" algn="ctr">
              <a:spcBef>
                <a:spcPts val="0"/>
              </a:spcBef>
              <a:spcAft>
                <a:spcPts val="0"/>
              </a:spcAft>
              <a:buClr>
                <a:schemeClr val="dk1"/>
              </a:buClr>
              <a:buSzPts val="1100"/>
              <a:buFont typeface="Arial"/>
              <a:buNone/>
            </a:pPr>
            <a:r>
              <a:t/>
            </a:r>
            <a:endParaRPr sz="3000">
              <a:solidFill>
                <a:srgbClr val="FFFFFF"/>
              </a:solidFill>
              <a:latin typeface="Tahoma"/>
              <a:ea typeface="Tahoma"/>
              <a:cs typeface="Tahoma"/>
              <a:sym typeface="Tahoma"/>
            </a:endParaRPr>
          </a:p>
          <a:p>
            <a:pPr indent="0" lvl="0" marL="0" marR="7620" rtl="0" algn="ctr">
              <a:spcBef>
                <a:spcPts val="0"/>
              </a:spcBef>
              <a:spcAft>
                <a:spcPts val="0"/>
              </a:spcAft>
              <a:buClr>
                <a:schemeClr val="dk1"/>
              </a:buClr>
              <a:buSzPts val="1100"/>
              <a:buFont typeface="Arial"/>
              <a:buNone/>
            </a:pPr>
            <a:r>
              <a:t/>
            </a:r>
            <a:endParaRPr sz="3000">
              <a:solidFill>
                <a:srgbClr val="FFFFFF"/>
              </a:solidFill>
              <a:latin typeface="Tahoma"/>
              <a:ea typeface="Tahoma"/>
              <a:cs typeface="Tahoma"/>
              <a:sym typeface="Tahoma"/>
            </a:endParaRPr>
          </a:p>
          <a:p>
            <a:pPr indent="0" lvl="0" marL="0" marR="7620" rtl="0" algn="ctr">
              <a:lnSpc>
                <a:spcPct val="100000"/>
              </a:lnSpc>
              <a:spcBef>
                <a:spcPts val="0"/>
              </a:spcBef>
              <a:spcAft>
                <a:spcPts val="0"/>
              </a:spcAft>
              <a:buNone/>
            </a:pPr>
            <a:r>
              <a:t/>
            </a:r>
            <a:endParaRPr sz="3000">
              <a:solidFill>
                <a:srgbClr val="FFFFFF"/>
              </a:solidFill>
              <a:latin typeface="Tahoma"/>
              <a:ea typeface="Tahoma"/>
              <a:cs typeface="Tahoma"/>
              <a:sym typeface="Tahoma"/>
            </a:endParaRPr>
          </a:p>
        </p:txBody>
      </p:sp>
      <p:sp>
        <p:nvSpPr>
          <p:cNvPr id="79" name="Google Shape;79;p3"/>
          <p:cNvSpPr/>
          <p:nvPr/>
        </p:nvSpPr>
        <p:spPr>
          <a:xfrm>
            <a:off x="6332880" y="2559761"/>
            <a:ext cx="4048125" cy="95250"/>
          </a:xfrm>
          <a:custGeom>
            <a:rect b="b" l="l" r="r" t="t"/>
            <a:pathLst>
              <a:path extrusionOk="0" h="95250" w="4048125">
                <a:moveTo>
                  <a:pt x="4048125" y="0"/>
                </a:moveTo>
                <a:lnTo>
                  <a:pt x="0" y="0"/>
                </a:lnTo>
                <a:lnTo>
                  <a:pt x="0" y="95250"/>
                </a:lnTo>
                <a:lnTo>
                  <a:pt x="4048125" y="95250"/>
                </a:lnTo>
                <a:lnTo>
                  <a:pt x="4048125"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grpSp>
        <p:nvGrpSpPr>
          <p:cNvPr id="80" name="Google Shape;80;p3"/>
          <p:cNvGrpSpPr/>
          <p:nvPr/>
        </p:nvGrpSpPr>
        <p:grpSpPr>
          <a:xfrm>
            <a:off x="0" y="686052"/>
            <a:ext cx="3863975" cy="9601253"/>
            <a:chOff x="0" y="686052"/>
            <a:chExt cx="3863975" cy="9601253"/>
          </a:xfrm>
        </p:grpSpPr>
        <p:sp>
          <p:nvSpPr>
            <p:cNvPr id="81" name="Google Shape;81;p3"/>
            <p:cNvSpPr/>
            <p:nvPr/>
          </p:nvSpPr>
          <p:spPr>
            <a:xfrm>
              <a:off x="0" y="686052"/>
              <a:ext cx="2930525" cy="5860415"/>
            </a:xfrm>
            <a:custGeom>
              <a:rect b="b" l="l" r="r" t="t"/>
              <a:pathLst>
                <a:path extrusionOk="0" h="5860415" w="2930525">
                  <a:moveTo>
                    <a:pt x="0" y="0"/>
                  </a:moveTo>
                  <a:lnTo>
                    <a:pt x="0" y="5860294"/>
                  </a:lnTo>
                  <a:lnTo>
                    <a:pt x="2930143" y="2929016"/>
                  </a:lnTo>
                  <a:lnTo>
                    <a:pt x="0" y="0"/>
                  </a:lnTo>
                  <a:close/>
                </a:path>
              </a:pathLst>
            </a:custGeom>
            <a:solidFill>
              <a:srgbClr val="484C6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82" name="Google Shape;82;p3"/>
            <p:cNvSpPr/>
            <p:nvPr/>
          </p:nvSpPr>
          <p:spPr>
            <a:xfrm>
              <a:off x="0" y="6216955"/>
              <a:ext cx="3863975" cy="4070350"/>
            </a:xfrm>
            <a:custGeom>
              <a:rect b="b" l="l" r="r" t="t"/>
              <a:pathLst>
                <a:path extrusionOk="0" h="4070350" w="3863975">
                  <a:moveTo>
                    <a:pt x="639648" y="0"/>
                  </a:moveTo>
                  <a:lnTo>
                    <a:pt x="0" y="639648"/>
                  </a:lnTo>
                  <a:lnTo>
                    <a:pt x="0" y="4070043"/>
                  </a:lnTo>
                  <a:lnTo>
                    <a:pt x="3018030" y="4070043"/>
                  </a:lnTo>
                  <a:lnTo>
                    <a:pt x="3863860" y="3224213"/>
                  </a:lnTo>
                  <a:lnTo>
                    <a:pt x="639648"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6" name="Shape 86"/>
        <p:cNvGrpSpPr/>
        <p:nvPr/>
      </p:nvGrpSpPr>
      <p:grpSpPr>
        <a:xfrm>
          <a:off x="0" y="0"/>
          <a:ext cx="0" cy="0"/>
          <a:chOff x="0" y="0"/>
          <a:chExt cx="0" cy="0"/>
        </a:xfrm>
      </p:grpSpPr>
      <p:grpSp>
        <p:nvGrpSpPr>
          <p:cNvPr id="87" name="Google Shape;87;p4"/>
          <p:cNvGrpSpPr/>
          <p:nvPr/>
        </p:nvGrpSpPr>
        <p:grpSpPr>
          <a:xfrm>
            <a:off x="5288" y="-8136"/>
            <a:ext cx="18278471" cy="10309058"/>
            <a:chOff x="5288" y="-8136"/>
            <a:chExt cx="18278471" cy="10309058"/>
          </a:xfrm>
        </p:grpSpPr>
        <p:pic>
          <p:nvPicPr>
            <p:cNvPr id="88" name="Google Shape;88;p4"/>
            <p:cNvPicPr preferRelativeResize="0"/>
            <p:nvPr/>
          </p:nvPicPr>
          <p:blipFill rotWithShape="1">
            <a:blip r:embed="rId3">
              <a:alphaModFix/>
            </a:blip>
            <a:srcRect b="0" l="0" r="0" t="0"/>
            <a:stretch/>
          </p:blipFill>
          <p:spPr>
            <a:xfrm>
              <a:off x="5288" y="-8136"/>
              <a:ext cx="18278471" cy="10309058"/>
            </a:xfrm>
            <a:prstGeom prst="rect">
              <a:avLst/>
            </a:prstGeom>
            <a:noFill/>
            <a:ln>
              <a:noFill/>
            </a:ln>
          </p:spPr>
        </p:pic>
        <p:sp>
          <p:nvSpPr>
            <p:cNvPr id="89" name="Google Shape;89;p4"/>
            <p:cNvSpPr/>
            <p:nvPr/>
          </p:nvSpPr>
          <p:spPr>
            <a:xfrm>
              <a:off x="9849866" y="1266202"/>
              <a:ext cx="6448425" cy="6448425"/>
            </a:xfrm>
            <a:custGeom>
              <a:rect b="b" l="l" r="r" t="t"/>
              <a:pathLst>
                <a:path extrusionOk="0" h="6448425" w="6448425">
                  <a:moveTo>
                    <a:pt x="3224276" y="0"/>
                  </a:moveTo>
                  <a:lnTo>
                    <a:pt x="0" y="3222967"/>
                  </a:lnTo>
                  <a:lnTo>
                    <a:pt x="3224276" y="6448425"/>
                  </a:lnTo>
                  <a:lnTo>
                    <a:pt x="6448425" y="3222967"/>
                  </a:lnTo>
                  <a:lnTo>
                    <a:pt x="3224276" y="0"/>
                  </a:lnTo>
                  <a:close/>
                </a:path>
              </a:pathLst>
            </a:custGeom>
            <a:solidFill>
              <a:srgbClr val="484C6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90" name="Google Shape;90;p4"/>
            <p:cNvSpPr/>
            <p:nvPr/>
          </p:nvSpPr>
          <p:spPr>
            <a:xfrm>
              <a:off x="7159243" y="0"/>
              <a:ext cx="6448425" cy="3677285"/>
            </a:xfrm>
            <a:custGeom>
              <a:rect b="b" l="l" r="r" t="t"/>
              <a:pathLst>
                <a:path extrusionOk="0" h="3677285" w="6448425">
                  <a:moveTo>
                    <a:pt x="5995395" y="0"/>
                  </a:moveTo>
                  <a:lnTo>
                    <a:pt x="453028" y="0"/>
                  </a:lnTo>
                  <a:lnTo>
                    <a:pt x="0" y="453021"/>
                  </a:lnTo>
                  <a:lnTo>
                    <a:pt x="3224212" y="3677234"/>
                  </a:lnTo>
                  <a:lnTo>
                    <a:pt x="6448424" y="453021"/>
                  </a:lnTo>
                  <a:lnTo>
                    <a:pt x="5995395"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91" name="Google Shape;91;p4"/>
            <p:cNvSpPr/>
            <p:nvPr/>
          </p:nvSpPr>
          <p:spPr>
            <a:xfrm>
              <a:off x="11205273" y="2895"/>
              <a:ext cx="7077075" cy="10277475"/>
            </a:xfrm>
            <a:custGeom>
              <a:rect b="b" l="l" r="r" t="t"/>
              <a:pathLst>
                <a:path extrusionOk="0" h="10277475" w="7077075">
                  <a:moveTo>
                    <a:pt x="7077075" y="0"/>
                  </a:moveTo>
                  <a:lnTo>
                    <a:pt x="0" y="0"/>
                  </a:lnTo>
                  <a:lnTo>
                    <a:pt x="0" y="10277475"/>
                  </a:lnTo>
                  <a:lnTo>
                    <a:pt x="7077075" y="10277475"/>
                  </a:lnTo>
                  <a:lnTo>
                    <a:pt x="7077075" y="0"/>
                  </a:lnTo>
                  <a:close/>
                </a:path>
              </a:pathLst>
            </a:custGeom>
            <a:solidFill>
              <a:srgbClr val="28293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grpSp>
      <p:sp>
        <p:nvSpPr>
          <p:cNvPr id="92" name="Google Shape;92;p4"/>
          <p:cNvSpPr txBox="1"/>
          <p:nvPr>
            <p:ph type="title"/>
          </p:nvPr>
        </p:nvSpPr>
        <p:spPr>
          <a:xfrm>
            <a:off x="11354946" y="1676972"/>
            <a:ext cx="6559500" cy="1878600"/>
          </a:xfrm>
          <a:prstGeom prst="rect">
            <a:avLst/>
          </a:prstGeom>
          <a:noFill/>
          <a:ln>
            <a:noFill/>
          </a:ln>
        </p:spPr>
        <p:txBody>
          <a:bodyPr anchorCtr="0" anchor="t" bIns="0" lIns="0" spcFirstLastPara="1" rIns="0" wrap="square" tIns="15875">
            <a:spAutoFit/>
          </a:bodyPr>
          <a:lstStyle/>
          <a:p>
            <a:pPr indent="0" lvl="0" marL="12700" rtl="0" algn="l">
              <a:lnSpc>
                <a:spcPct val="100000"/>
              </a:lnSpc>
              <a:spcBef>
                <a:spcPts val="0"/>
              </a:spcBef>
              <a:spcAft>
                <a:spcPts val="0"/>
              </a:spcAft>
              <a:buNone/>
            </a:pPr>
            <a:r>
              <a:rPr lang="en-US" sz="6050" u="sng">
                <a:solidFill>
                  <a:schemeClr val="hlink"/>
                </a:solidFill>
                <a:hlinkClick r:id="rId4"/>
              </a:rPr>
              <a:t>Sattva Green Groves Master Plan</a:t>
            </a:r>
            <a:endParaRPr sz="6050"/>
          </a:p>
        </p:txBody>
      </p:sp>
      <p:sp>
        <p:nvSpPr>
          <p:cNvPr id="93" name="Google Shape;93;p4"/>
          <p:cNvSpPr txBox="1"/>
          <p:nvPr/>
        </p:nvSpPr>
        <p:spPr>
          <a:xfrm>
            <a:off x="11875575" y="3845500"/>
            <a:ext cx="6039000" cy="5418000"/>
          </a:xfrm>
          <a:prstGeom prst="rect">
            <a:avLst/>
          </a:prstGeom>
          <a:noFill/>
          <a:ln>
            <a:noFill/>
          </a:ln>
        </p:spPr>
        <p:txBody>
          <a:bodyPr anchorCtr="0" anchor="t" bIns="0" lIns="0" spcFirstLastPara="1" rIns="0" wrap="square" tIns="12700">
            <a:spAutoFit/>
          </a:bodyPr>
          <a:lstStyle/>
          <a:p>
            <a:pPr indent="-939164" lvl="0" marL="1276350" marR="6985" rtl="0" algn="ctr">
              <a:lnSpc>
                <a:spcPct val="119592"/>
              </a:lnSpc>
              <a:spcBef>
                <a:spcPts val="50"/>
              </a:spcBef>
              <a:spcAft>
                <a:spcPts val="0"/>
              </a:spcAft>
              <a:buClr>
                <a:schemeClr val="dk1"/>
              </a:buClr>
              <a:buSzPts val="1100"/>
              <a:buFont typeface="Arial"/>
              <a:buNone/>
            </a:pPr>
            <a:r>
              <a:rPr lang="en-US" sz="2700">
                <a:solidFill>
                  <a:srgbClr val="FFFFFF"/>
                </a:solidFill>
                <a:latin typeface="Tahoma"/>
                <a:ea typeface="Tahoma"/>
                <a:cs typeface="Tahoma"/>
                <a:sym typeface="Tahoma"/>
              </a:rPr>
              <a:t>The 42-acre Sattva Green Groves Master Plan is a meticulously planned planned development situated in Bangalore's Nelamangala neighborhood. The 700 plots available in the project range in size from 600 to 1500 square feet.</a:t>
            </a:r>
            <a:endParaRPr sz="2700">
              <a:solidFill>
                <a:srgbClr val="FFFFFF"/>
              </a:solidFill>
              <a:latin typeface="Tahoma"/>
              <a:ea typeface="Tahoma"/>
              <a:cs typeface="Tahoma"/>
              <a:sym typeface="Tahoma"/>
            </a:endParaRPr>
          </a:p>
          <a:p>
            <a:pPr indent="-939164" lvl="0" marL="1276350" marR="6985" rtl="0" algn="ctr">
              <a:lnSpc>
                <a:spcPct val="119592"/>
              </a:lnSpc>
              <a:spcBef>
                <a:spcPts val="50"/>
              </a:spcBef>
              <a:spcAft>
                <a:spcPts val="0"/>
              </a:spcAft>
              <a:buClr>
                <a:schemeClr val="dk1"/>
              </a:buClr>
              <a:buSzPts val="1100"/>
              <a:buFont typeface="Arial"/>
              <a:buNone/>
            </a:pPr>
            <a:r>
              <a:t/>
            </a:r>
            <a:endParaRPr sz="2700">
              <a:solidFill>
                <a:srgbClr val="FFFFFF"/>
              </a:solidFill>
              <a:latin typeface="Tahoma"/>
              <a:ea typeface="Tahoma"/>
              <a:cs typeface="Tahoma"/>
              <a:sym typeface="Tahoma"/>
            </a:endParaRPr>
          </a:p>
          <a:p>
            <a:pPr indent="-939164" lvl="0" marL="1276350" marR="6985" rtl="0" algn="ctr">
              <a:lnSpc>
                <a:spcPct val="119592"/>
              </a:lnSpc>
              <a:spcBef>
                <a:spcPts val="50"/>
              </a:spcBef>
              <a:spcAft>
                <a:spcPts val="0"/>
              </a:spcAft>
              <a:buClr>
                <a:schemeClr val="dk1"/>
              </a:buClr>
              <a:buSzPts val="1100"/>
              <a:buFont typeface="Arial"/>
              <a:buNone/>
            </a:pPr>
            <a:r>
              <a:t/>
            </a:r>
            <a:endParaRPr sz="2700">
              <a:solidFill>
                <a:srgbClr val="FFFFFF"/>
              </a:solidFill>
              <a:latin typeface="Tahoma"/>
              <a:ea typeface="Tahoma"/>
              <a:cs typeface="Tahoma"/>
              <a:sym typeface="Tahoma"/>
            </a:endParaRPr>
          </a:p>
          <a:p>
            <a:pPr indent="-939164" lvl="0" marL="1276350" marR="6985" rtl="0" algn="ctr">
              <a:lnSpc>
                <a:spcPct val="119592"/>
              </a:lnSpc>
              <a:spcBef>
                <a:spcPts val="50"/>
              </a:spcBef>
              <a:spcAft>
                <a:spcPts val="0"/>
              </a:spcAft>
              <a:buNone/>
            </a:pPr>
            <a:r>
              <a:t/>
            </a:r>
            <a:endParaRPr sz="2700">
              <a:solidFill>
                <a:srgbClr val="FFFFFF"/>
              </a:solidFill>
              <a:latin typeface="Tahoma"/>
              <a:ea typeface="Tahoma"/>
              <a:cs typeface="Tahoma"/>
              <a:sym typeface="Tahoma"/>
            </a:endParaRPr>
          </a:p>
        </p:txBody>
      </p:sp>
      <p:pic>
        <p:nvPicPr>
          <p:cNvPr id="94" name="Google Shape;94;p4"/>
          <p:cNvPicPr preferRelativeResize="0"/>
          <p:nvPr/>
        </p:nvPicPr>
        <p:blipFill>
          <a:blip r:embed="rId5">
            <a:alphaModFix/>
          </a:blip>
          <a:stretch>
            <a:fillRect/>
          </a:stretch>
        </p:blipFill>
        <p:spPr>
          <a:xfrm>
            <a:off x="5300" y="95800"/>
            <a:ext cx="11191549" cy="102039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5"/>
          <p:cNvSpPr/>
          <p:nvPr/>
        </p:nvSpPr>
        <p:spPr>
          <a:xfrm>
            <a:off x="3289185" y="0"/>
            <a:ext cx="3388360" cy="1694180"/>
          </a:xfrm>
          <a:custGeom>
            <a:rect b="b" l="l" r="r" t="t"/>
            <a:pathLst>
              <a:path extrusionOk="0" h="1694180" w="3388359">
                <a:moveTo>
                  <a:pt x="3388258" y="0"/>
                </a:moveTo>
                <a:lnTo>
                  <a:pt x="0" y="0"/>
                </a:lnTo>
                <a:lnTo>
                  <a:pt x="1694129" y="1694129"/>
                </a:lnTo>
                <a:lnTo>
                  <a:pt x="3388258"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grpSp>
        <p:nvGrpSpPr>
          <p:cNvPr id="100" name="Google Shape;100;p5"/>
          <p:cNvGrpSpPr/>
          <p:nvPr/>
        </p:nvGrpSpPr>
        <p:grpSpPr>
          <a:xfrm>
            <a:off x="0" y="3157500"/>
            <a:ext cx="1786889" cy="3477171"/>
            <a:chOff x="0" y="3157500"/>
            <a:chExt cx="1786889" cy="3477171"/>
          </a:xfrm>
        </p:grpSpPr>
        <p:sp>
          <p:nvSpPr>
            <p:cNvPr id="101" name="Google Shape;101;p5"/>
            <p:cNvSpPr/>
            <p:nvPr/>
          </p:nvSpPr>
          <p:spPr>
            <a:xfrm>
              <a:off x="0" y="3695256"/>
              <a:ext cx="1786889" cy="2939415"/>
            </a:xfrm>
            <a:custGeom>
              <a:rect b="b" l="l" r="r" t="t"/>
              <a:pathLst>
                <a:path extrusionOk="0" h="2939415" w="1786889">
                  <a:moveTo>
                    <a:pt x="586065" y="0"/>
                  </a:moveTo>
                  <a:lnTo>
                    <a:pt x="0" y="586065"/>
                  </a:lnTo>
                  <a:lnTo>
                    <a:pt x="0" y="2890554"/>
                  </a:lnTo>
                  <a:lnTo>
                    <a:pt x="48314" y="2938868"/>
                  </a:lnTo>
                  <a:lnTo>
                    <a:pt x="1786623" y="1200556"/>
                  </a:lnTo>
                  <a:lnTo>
                    <a:pt x="586065" y="0"/>
                  </a:lnTo>
                  <a:close/>
                </a:path>
              </a:pathLst>
            </a:custGeom>
            <a:solidFill>
              <a:srgbClr val="484C6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02" name="Google Shape;102;p5"/>
            <p:cNvSpPr/>
            <p:nvPr/>
          </p:nvSpPr>
          <p:spPr>
            <a:xfrm>
              <a:off x="0" y="3157500"/>
              <a:ext cx="681355" cy="1314450"/>
            </a:xfrm>
            <a:custGeom>
              <a:rect b="b" l="l" r="r" t="t"/>
              <a:pathLst>
                <a:path extrusionOk="0" h="1314450" w="681355">
                  <a:moveTo>
                    <a:pt x="48314" y="0"/>
                  </a:moveTo>
                  <a:lnTo>
                    <a:pt x="0" y="48314"/>
                  </a:lnTo>
                  <a:lnTo>
                    <a:pt x="0" y="1313910"/>
                  </a:lnTo>
                  <a:lnTo>
                    <a:pt x="681107" y="632802"/>
                  </a:lnTo>
                  <a:lnTo>
                    <a:pt x="48314"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grpSp>
      <p:grpSp>
        <p:nvGrpSpPr>
          <p:cNvPr id="103" name="Google Shape;103;p5"/>
          <p:cNvGrpSpPr/>
          <p:nvPr/>
        </p:nvGrpSpPr>
        <p:grpSpPr>
          <a:xfrm>
            <a:off x="2067496" y="1714995"/>
            <a:ext cx="6448425" cy="6788353"/>
            <a:chOff x="2067496" y="1714995"/>
            <a:chExt cx="6448425" cy="6788353"/>
          </a:xfrm>
        </p:grpSpPr>
        <p:sp>
          <p:nvSpPr>
            <p:cNvPr id="104" name="Google Shape;104;p5"/>
            <p:cNvSpPr/>
            <p:nvPr/>
          </p:nvSpPr>
          <p:spPr>
            <a:xfrm>
              <a:off x="2067496" y="1714995"/>
              <a:ext cx="6448425" cy="6448425"/>
            </a:xfrm>
            <a:custGeom>
              <a:rect b="b" l="l" r="r" t="t"/>
              <a:pathLst>
                <a:path extrusionOk="0" h="6448425" w="6448425">
                  <a:moveTo>
                    <a:pt x="3224212" y="0"/>
                  </a:moveTo>
                  <a:lnTo>
                    <a:pt x="0" y="3225469"/>
                  </a:lnTo>
                  <a:lnTo>
                    <a:pt x="3224212" y="6448425"/>
                  </a:lnTo>
                  <a:lnTo>
                    <a:pt x="6448425" y="3225469"/>
                  </a:lnTo>
                  <a:lnTo>
                    <a:pt x="3224212" y="0"/>
                  </a:lnTo>
                  <a:close/>
                </a:path>
              </a:pathLst>
            </a:custGeom>
            <a:solidFill>
              <a:srgbClr val="484C6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05" name="Google Shape;105;p5"/>
            <p:cNvSpPr/>
            <p:nvPr/>
          </p:nvSpPr>
          <p:spPr>
            <a:xfrm>
              <a:off x="5477497" y="5512498"/>
              <a:ext cx="2990850" cy="2990850"/>
            </a:xfrm>
            <a:custGeom>
              <a:rect b="b" l="l" r="r" t="t"/>
              <a:pathLst>
                <a:path extrusionOk="0" h="2990850" w="2990850">
                  <a:moveTo>
                    <a:pt x="2798622" y="0"/>
                  </a:moveTo>
                  <a:lnTo>
                    <a:pt x="0" y="2796120"/>
                  </a:lnTo>
                  <a:lnTo>
                    <a:pt x="194729" y="2990850"/>
                  </a:lnTo>
                  <a:lnTo>
                    <a:pt x="2990850" y="192239"/>
                  </a:lnTo>
                  <a:lnTo>
                    <a:pt x="2798622"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grpSp>
      <p:sp>
        <p:nvSpPr>
          <p:cNvPr id="106" name="Google Shape;106;p5"/>
          <p:cNvSpPr txBox="1"/>
          <p:nvPr>
            <p:ph type="title"/>
          </p:nvPr>
        </p:nvSpPr>
        <p:spPr>
          <a:xfrm>
            <a:off x="9477324" y="978100"/>
            <a:ext cx="7359300" cy="20907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None/>
            </a:pPr>
            <a:r>
              <a:rPr lang="en-US" sz="6750" u="sng">
                <a:solidFill>
                  <a:schemeClr val="hlink"/>
                </a:solidFill>
                <a:hlinkClick r:id="rId3"/>
              </a:rPr>
              <a:t>Sattva Green Groves Price</a:t>
            </a:r>
            <a:endParaRPr sz="6750"/>
          </a:p>
        </p:txBody>
      </p:sp>
      <p:sp>
        <p:nvSpPr>
          <p:cNvPr id="107" name="Google Shape;107;p5"/>
          <p:cNvSpPr txBox="1"/>
          <p:nvPr/>
        </p:nvSpPr>
        <p:spPr>
          <a:xfrm>
            <a:off x="9489225" y="4107996"/>
            <a:ext cx="6670800" cy="3860100"/>
          </a:xfrm>
          <a:prstGeom prst="rect">
            <a:avLst/>
          </a:prstGeom>
          <a:noFill/>
          <a:ln>
            <a:noFill/>
          </a:ln>
        </p:spPr>
        <p:txBody>
          <a:bodyPr anchorCtr="0" anchor="t" bIns="0" lIns="0" spcFirstLastPara="1" rIns="0" wrap="square" tIns="12700">
            <a:spAutoFit/>
          </a:bodyPr>
          <a:lstStyle/>
          <a:p>
            <a:pPr indent="0" lvl="0" marL="12700" rtl="0" algn="l">
              <a:lnSpc>
                <a:spcPct val="117963"/>
              </a:lnSpc>
              <a:spcBef>
                <a:spcPts val="0"/>
              </a:spcBef>
              <a:spcAft>
                <a:spcPts val="0"/>
              </a:spcAft>
              <a:buClr>
                <a:schemeClr val="dk1"/>
              </a:buClr>
              <a:buSzPts val="1100"/>
              <a:buFont typeface="Arial"/>
              <a:buNone/>
            </a:pPr>
            <a:r>
              <a:rPr lang="en-US" sz="2700">
                <a:solidFill>
                  <a:srgbClr val="FFFFFF"/>
                </a:solidFill>
                <a:latin typeface="Lucida Sans"/>
                <a:ea typeface="Lucida Sans"/>
                <a:cs typeface="Lucida Sans"/>
                <a:sym typeface="Lucida Sans"/>
              </a:rPr>
              <a:t>Plots in Sattva Green Groves range in price from approximately Rs. 35 lakhs to Rs. 85 lakhs. Plots of various sizes are available in the projects to accommodate all buyer budgets.</a:t>
            </a:r>
            <a:endParaRPr sz="2700">
              <a:solidFill>
                <a:srgbClr val="FFFFFF"/>
              </a:solidFill>
              <a:latin typeface="Lucida Sans"/>
              <a:ea typeface="Lucida Sans"/>
              <a:cs typeface="Lucida Sans"/>
              <a:sym typeface="Lucida Sans"/>
            </a:endParaRPr>
          </a:p>
          <a:p>
            <a:pPr indent="0" lvl="0" marL="12700" rtl="0" algn="l">
              <a:lnSpc>
                <a:spcPct val="117963"/>
              </a:lnSpc>
              <a:spcBef>
                <a:spcPts val="0"/>
              </a:spcBef>
              <a:spcAft>
                <a:spcPts val="0"/>
              </a:spcAft>
              <a:buClr>
                <a:schemeClr val="dk1"/>
              </a:buClr>
              <a:buSzPts val="1100"/>
              <a:buFont typeface="Arial"/>
              <a:buNone/>
            </a:pPr>
            <a:r>
              <a:t/>
            </a:r>
            <a:endParaRPr sz="2700">
              <a:solidFill>
                <a:srgbClr val="FFFFFF"/>
              </a:solidFill>
              <a:latin typeface="Lucida Sans"/>
              <a:ea typeface="Lucida Sans"/>
              <a:cs typeface="Lucida Sans"/>
              <a:sym typeface="Lucida Sans"/>
            </a:endParaRPr>
          </a:p>
          <a:p>
            <a:pPr indent="0" lvl="0" marL="12700" rtl="0" algn="l">
              <a:lnSpc>
                <a:spcPct val="117963"/>
              </a:lnSpc>
              <a:spcBef>
                <a:spcPts val="0"/>
              </a:spcBef>
              <a:spcAft>
                <a:spcPts val="0"/>
              </a:spcAft>
              <a:buClr>
                <a:schemeClr val="dk1"/>
              </a:buClr>
              <a:buSzPts val="1100"/>
              <a:buFont typeface="Arial"/>
              <a:buNone/>
            </a:pPr>
            <a:r>
              <a:t/>
            </a:r>
            <a:endParaRPr sz="2700">
              <a:solidFill>
                <a:srgbClr val="FFFFFF"/>
              </a:solidFill>
              <a:latin typeface="Lucida Sans"/>
              <a:ea typeface="Lucida Sans"/>
              <a:cs typeface="Lucida Sans"/>
              <a:sym typeface="Lucida Sans"/>
            </a:endParaRPr>
          </a:p>
          <a:p>
            <a:pPr indent="0" lvl="0" marL="12700" rtl="0" algn="l">
              <a:lnSpc>
                <a:spcPct val="117962"/>
              </a:lnSpc>
              <a:spcBef>
                <a:spcPts val="0"/>
              </a:spcBef>
              <a:spcAft>
                <a:spcPts val="0"/>
              </a:spcAft>
              <a:buNone/>
            </a:pPr>
            <a:r>
              <a:t/>
            </a:r>
            <a:endParaRPr sz="2700">
              <a:solidFill>
                <a:srgbClr val="FFFFFF"/>
              </a:solidFill>
              <a:latin typeface="Lucida Sans"/>
              <a:ea typeface="Lucida Sans"/>
              <a:cs typeface="Lucida Sans"/>
              <a:sym typeface="Lucid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6"/>
          <p:cNvSpPr/>
          <p:nvPr/>
        </p:nvSpPr>
        <p:spPr>
          <a:xfrm>
            <a:off x="0" y="0"/>
            <a:ext cx="2566035" cy="2669540"/>
          </a:xfrm>
          <a:custGeom>
            <a:rect b="b" l="l" r="r" t="t"/>
            <a:pathLst>
              <a:path extrusionOk="0" h="2669540" w="2566035">
                <a:moveTo>
                  <a:pt x="1634975" y="0"/>
                </a:moveTo>
                <a:lnTo>
                  <a:pt x="19842" y="0"/>
                </a:lnTo>
                <a:lnTo>
                  <a:pt x="0" y="19842"/>
                </a:lnTo>
                <a:lnTo>
                  <a:pt x="0" y="1841647"/>
                </a:lnTo>
                <a:lnTo>
                  <a:pt x="827410" y="2669057"/>
                </a:lnTo>
                <a:lnTo>
                  <a:pt x="2565717" y="930744"/>
                </a:lnTo>
                <a:lnTo>
                  <a:pt x="1634975" y="0"/>
                </a:lnTo>
                <a:close/>
              </a:path>
            </a:pathLst>
          </a:custGeom>
          <a:solidFill>
            <a:srgbClr val="484C6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grpSp>
        <p:nvGrpSpPr>
          <p:cNvPr id="113" name="Google Shape;113;p6"/>
          <p:cNvGrpSpPr/>
          <p:nvPr/>
        </p:nvGrpSpPr>
        <p:grpSpPr>
          <a:xfrm>
            <a:off x="0" y="0"/>
            <a:ext cx="7547927" cy="10287330"/>
            <a:chOff x="0" y="0"/>
            <a:chExt cx="7547927" cy="10287330"/>
          </a:xfrm>
        </p:grpSpPr>
        <p:sp>
          <p:nvSpPr>
            <p:cNvPr id="114" name="Google Shape;114;p6"/>
            <p:cNvSpPr/>
            <p:nvPr/>
          </p:nvSpPr>
          <p:spPr>
            <a:xfrm>
              <a:off x="989096" y="6364935"/>
              <a:ext cx="6448425" cy="3922395"/>
            </a:xfrm>
            <a:custGeom>
              <a:rect b="b" l="l" r="r" t="t"/>
              <a:pathLst>
                <a:path extrusionOk="0" h="3922395" w="6448425">
                  <a:moveTo>
                    <a:pt x="3225462" y="0"/>
                  </a:moveTo>
                  <a:lnTo>
                    <a:pt x="0" y="3224212"/>
                  </a:lnTo>
                  <a:lnTo>
                    <a:pt x="698120" y="3922062"/>
                  </a:lnTo>
                  <a:lnTo>
                    <a:pt x="5750848" y="3922062"/>
                  </a:lnTo>
                  <a:lnTo>
                    <a:pt x="6448424" y="3224207"/>
                  </a:lnTo>
                  <a:lnTo>
                    <a:pt x="3225462" y="0"/>
                  </a:lnTo>
                  <a:close/>
                </a:path>
              </a:pathLst>
            </a:custGeom>
            <a:solidFill>
              <a:srgbClr val="484C68"/>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15" name="Google Shape;115;p6"/>
            <p:cNvSpPr/>
            <p:nvPr/>
          </p:nvSpPr>
          <p:spPr>
            <a:xfrm>
              <a:off x="0" y="2994931"/>
              <a:ext cx="4050029" cy="6448425"/>
            </a:xfrm>
            <a:custGeom>
              <a:rect b="b" l="l" r="r" t="t"/>
              <a:pathLst>
                <a:path extrusionOk="0" h="6448425" w="4050029">
                  <a:moveTo>
                    <a:pt x="825813" y="0"/>
                  </a:moveTo>
                  <a:lnTo>
                    <a:pt x="0" y="826135"/>
                  </a:lnTo>
                  <a:lnTo>
                    <a:pt x="0" y="5622928"/>
                  </a:lnTo>
                  <a:lnTo>
                    <a:pt x="825817" y="6448424"/>
                  </a:lnTo>
                  <a:lnTo>
                    <a:pt x="4050029" y="3225465"/>
                  </a:lnTo>
                  <a:lnTo>
                    <a:pt x="825813"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pic>
          <p:nvPicPr>
            <p:cNvPr id="116" name="Google Shape;116;p6"/>
            <p:cNvPicPr preferRelativeResize="0"/>
            <p:nvPr/>
          </p:nvPicPr>
          <p:blipFill rotWithShape="1">
            <a:blip r:embed="rId3">
              <a:alphaModFix/>
            </a:blip>
            <a:srcRect b="0" l="0" r="0" t="0"/>
            <a:stretch/>
          </p:blipFill>
          <p:spPr>
            <a:xfrm>
              <a:off x="1175796" y="0"/>
              <a:ext cx="6372131" cy="6049467"/>
            </a:xfrm>
            <a:prstGeom prst="rect">
              <a:avLst/>
            </a:prstGeom>
            <a:noFill/>
            <a:ln>
              <a:noFill/>
            </a:ln>
          </p:spPr>
        </p:pic>
      </p:grpSp>
      <p:sp>
        <p:nvSpPr>
          <p:cNvPr id="117" name="Google Shape;117;p6"/>
          <p:cNvSpPr txBox="1"/>
          <p:nvPr>
            <p:ph type="title"/>
          </p:nvPr>
        </p:nvSpPr>
        <p:spPr>
          <a:xfrm>
            <a:off x="8615455" y="1086637"/>
            <a:ext cx="7852500" cy="20907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None/>
            </a:pPr>
            <a:r>
              <a:rPr lang="en-US" sz="6750" u="sng">
                <a:solidFill>
                  <a:schemeClr val="hlink"/>
                </a:solidFill>
                <a:hlinkClick r:id="rId4"/>
              </a:rPr>
              <a:t>Sattva Green Groves Amenities</a:t>
            </a:r>
            <a:endParaRPr sz="6750"/>
          </a:p>
        </p:txBody>
      </p:sp>
      <p:sp>
        <p:nvSpPr>
          <p:cNvPr id="118" name="Google Shape;118;p6"/>
          <p:cNvSpPr txBox="1"/>
          <p:nvPr/>
        </p:nvSpPr>
        <p:spPr>
          <a:xfrm>
            <a:off x="8620375" y="3645175"/>
            <a:ext cx="6839100" cy="5331000"/>
          </a:xfrm>
          <a:prstGeom prst="rect">
            <a:avLst/>
          </a:prstGeom>
          <a:noFill/>
          <a:ln>
            <a:noFill/>
          </a:ln>
        </p:spPr>
        <p:txBody>
          <a:bodyPr anchorCtr="0" anchor="t" bIns="0" lIns="0" spcFirstLastPara="1" rIns="0" wrap="square" tIns="12700">
            <a:spAutoFit/>
          </a:bodyPr>
          <a:lstStyle/>
          <a:p>
            <a:pPr indent="0" lvl="0" marL="12700" rtl="0" algn="l">
              <a:lnSpc>
                <a:spcPct val="117963"/>
              </a:lnSpc>
              <a:spcBef>
                <a:spcPts val="0"/>
              </a:spcBef>
              <a:spcAft>
                <a:spcPts val="0"/>
              </a:spcAft>
              <a:buClr>
                <a:schemeClr val="dk1"/>
              </a:buClr>
              <a:buSzPts val="1100"/>
              <a:buFont typeface="Arial"/>
              <a:buNone/>
            </a:pPr>
            <a:r>
              <a:rPr lang="en-US" sz="2700">
                <a:solidFill>
                  <a:srgbClr val="FFFFFF"/>
                </a:solidFill>
                <a:latin typeface="Lucida Sans"/>
                <a:ea typeface="Lucida Sans"/>
                <a:cs typeface="Lucida Sans"/>
                <a:sym typeface="Lucida Sans"/>
              </a:rPr>
              <a:t>Sattva Green Groves offers top-notch amenities that go above and beyond standard living quarters and are designed with the well-being of the inhabitants in mind. All of the facilities here are available to everyone and are not reserved for any specific group of persons.</a:t>
            </a:r>
            <a:endParaRPr sz="2700">
              <a:solidFill>
                <a:srgbClr val="FFFFFF"/>
              </a:solidFill>
              <a:latin typeface="Lucida Sans"/>
              <a:ea typeface="Lucida Sans"/>
              <a:cs typeface="Lucida Sans"/>
              <a:sym typeface="Lucida Sans"/>
            </a:endParaRPr>
          </a:p>
          <a:p>
            <a:pPr indent="0" lvl="0" marL="12700" rtl="0" algn="l">
              <a:lnSpc>
                <a:spcPct val="117963"/>
              </a:lnSpc>
              <a:spcBef>
                <a:spcPts val="0"/>
              </a:spcBef>
              <a:spcAft>
                <a:spcPts val="0"/>
              </a:spcAft>
              <a:buClr>
                <a:schemeClr val="dk1"/>
              </a:buClr>
              <a:buSzPts val="1100"/>
              <a:buFont typeface="Arial"/>
              <a:buNone/>
            </a:pPr>
            <a:r>
              <a:t/>
            </a:r>
            <a:endParaRPr sz="2700">
              <a:solidFill>
                <a:srgbClr val="FFFFFF"/>
              </a:solidFill>
              <a:latin typeface="Lucida Sans"/>
              <a:ea typeface="Lucida Sans"/>
              <a:cs typeface="Lucida Sans"/>
              <a:sym typeface="Lucida Sans"/>
            </a:endParaRPr>
          </a:p>
          <a:p>
            <a:pPr indent="0" lvl="0" marL="12700" rtl="0" algn="l">
              <a:lnSpc>
                <a:spcPct val="117963"/>
              </a:lnSpc>
              <a:spcBef>
                <a:spcPts val="0"/>
              </a:spcBef>
              <a:spcAft>
                <a:spcPts val="0"/>
              </a:spcAft>
              <a:buClr>
                <a:schemeClr val="dk1"/>
              </a:buClr>
              <a:buSzPts val="1100"/>
              <a:buFont typeface="Arial"/>
              <a:buNone/>
            </a:pPr>
            <a:r>
              <a:t/>
            </a:r>
            <a:endParaRPr sz="2700">
              <a:solidFill>
                <a:srgbClr val="FFFFFF"/>
              </a:solidFill>
              <a:latin typeface="Lucida Sans"/>
              <a:ea typeface="Lucida Sans"/>
              <a:cs typeface="Lucida Sans"/>
              <a:sym typeface="Lucida Sans"/>
            </a:endParaRPr>
          </a:p>
          <a:p>
            <a:pPr indent="0" lvl="0" marL="12700" rtl="0" algn="l">
              <a:lnSpc>
                <a:spcPct val="117962"/>
              </a:lnSpc>
              <a:spcBef>
                <a:spcPts val="0"/>
              </a:spcBef>
              <a:spcAft>
                <a:spcPts val="0"/>
              </a:spcAft>
              <a:buNone/>
            </a:pPr>
            <a:r>
              <a:t/>
            </a:r>
            <a:endParaRPr sz="2700">
              <a:solidFill>
                <a:srgbClr val="FFFFFF"/>
              </a:solidFill>
              <a:latin typeface="Lucida Sans"/>
              <a:ea typeface="Lucida Sans"/>
              <a:cs typeface="Lucida Sans"/>
              <a:sym typeface="Lucida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8"/>
          <p:cNvSpPr txBox="1"/>
          <p:nvPr>
            <p:ph type="title"/>
          </p:nvPr>
        </p:nvSpPr>
        <p:spPr>
          <a:xfrm>
            <a:off x="2247855" y="1799120"/>
            <a:ext cx="13804988" cy="201422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None/>
            </a:pPr>
            <a:r>
              <a:rPr lang="en-US"/>
              <a:t>Thanks!</a:t>
            </a:r>
            <a:endParaRPr/>
          </a:p>
        </p:txBody>
      </p:sp>
      <p:sp>
        <p:nvSpPr>
          <p:cNvPr id="124" name="Google Shape;124;p8"/>
          <p:cNvSpPr txBox="1"/>
          <p:nvPr/>
        </p:nvSpPr>
        <p:spPr>
          <a:xfrm>
            <a:off x="2738834" y="4456239"/>
            <a:ext cx="5106000" cy="617100"/>
          </a:xfrm>
          <a:prstGeom prst="rect">
            <a:avLst/>
          </a:prstGeom>
          <a:noFill/>
          <a:ln>
            <a:noFill/>
          </a:ln>
        </p:spPr>
        <p:txBody>
          <a:bodyPr anchorCtr="0" anchor="t" bIns="0" lIns="0" spcFirstLastPara="1" rIns="0" wrap="square" tIns="146050">
            <a:spAutoFit/>
          </a:bodyPr>
          <a:lstStyle/>
          <a:p>
            <a:pPr indent="0" lvl="0" marL="488315" marR="477519" rtl="0" algn="ctr">
              <a:lnSpc>
                <a:spcPct val="100983"/>
              </a:lnSpc>
              <a:spcBef>
                <a:spcPts val="295"/>
              </a:spcBef>
              <a:spcAft>
                <a:spcPts val="0"/>
              </a:spcAft>
              <a:buNone/>
            </a:pPr>
            <a:r>
              <a:t/>
            </a:r>
            <a:endParaRPr sz="3050">
              <a:latin typeface="Tahoma"/>
              <a:ea typeface="Tahoma"/>
              <a:cs typeface="Tahoma"/>
              <a:sym typeface="Tahoma"/>
            </a:endParaRPr>
          </a:p>
        </p:txBody>
      </p:sp>
      <p:sp>
        <p:nvSpPr>
          <p:cNvPr id="125" name="Google Shape;125;p8"/>
          <p:cNvSpPr/>
          <p:nvPr/>
        </p:nvSpPr>
        <p:spPr>
          <a:xfrm>
            <a:off x="2287523" y="4336212"/>
            <a:ext cx="6029325" cy="95250"/>
          </a:xfrm>
          <a:custGeom>
            <a:rect b="b" l="l" r="r" t="t"/>
            <a:pathLst>
              <a:path extrusionOk="0" h="95250" w="6029325">
                <a:moveTo>
                  <a:pt x="6029325" y="0"/>
                </a:moveTo>
                <a:lnTo>
                  <a:pt x="0" y="0"/>
                </a:lnTo>
                <a:lnTo>
                  <a:pt x="0" y="95250"/>
                </a:lnTo>
                <a:lnTo>
                  <a:pt x="6029325" y="95250"/>
                </a:lnTo>
                <a:lnTo>
                  <a:pt x="6029325" y="0"/>
                </a:lnTo>
                <a:close/>
              </a:path>
            </a:pathLst>
          </a:custGeom>
          <a:solidFill>
            <a:srgbClr val="70B1DA"/>
          </a:solid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2024-05-09T05:24:49Z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2024-05-09T00:00:00Z</vt:filetime>
  </property>
  <property fmtid="{D5CDD505-2E9C-101B-9397-08002B2CF9AE}" pid="3" name="Creator">
    <vt:lpwstr>Chromium</vt:lpwstr>
  </property>
  <property fmtid="{D5CDD505-2E9C-101B-9397-08002B2CF9AE}" pid="4" name="LastSaved">
    <vt:filetime>2024-05-09T00:00:00Z</vt:filetime>
  </property>
  <property fmtid="{D5CDD505-2E9C-101B-9397-08002B2CF9AE}" pid="5" name="Producer">
    <vt:lpwstr>GPL Ghostscript 10.02.0</vt:lpwstr>
  </property>
</Properties>
</file>