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18300700" cy="10299700"/>
  <p:notesSz cx="18300700" cy="102997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2552" y="3192907"/>
            <a:ext cx="15555595" cy="2162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5105" y="5767832"/>
            <a:ext cx="12810490" cy="25749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rgbClr val="382F2F"/>
                </a:solidFill>
                <a:latin typeface="Cambria"/>
                <a:cs typeface="Cambri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750" b="0" i="0">
                <a:solidFill>
                  <a:srgbClr val="332B2B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rgbClr val="382F2F"/>
                </a:solidFill>
                <a:latin typeface="Cambria"/>
                <a:cs typeface="Cambri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5035" y="2368931"/>
            <a:ext cx="7960804" cy="67978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24860" y="2368931"/>
            <a:ext cx="7960804" cy="67978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rgbClr val="382F2F"/>
                </a:solidFill>
                <a:latin typeface="Cambria"/>
                <a:cs typeface="Cambri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5F1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76080" y="1429500"/>
            <a:ext cx="9548538" cy="939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0" i="0">
                <a:solidFill>
                  <a:srgbClr val="382F2F"/>
                </a:solidFill>
                <a:latin typeface="Cambria"/>
                <a:cs typeface="Cambri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429755" y="3414753"/>
            <a:ext cx="13441189" cy="2998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50" b="0" i="0">
                <a:solidFill>
                  <a:srgbClr val="332B2B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22238" y="9578721"/>
            <a:ext cx="5856224" cy="514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5035" y="9578721"/>
            <a:ext cx="4209161" cy="514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76505" y="9578721"/>
            <a:ext cx="4209161" cy="514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hyperlink" Target="https://www.prestigesoakville.info/" TargetMode="Externa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Relationship Id="rId3" Type="http://schemas.openxmlformats.org/officeDocument/2006/relationships/hyperlink" Target="https://www.prestigesoakville.info/location.html" TargetMode="Externa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Relationship Id="rId3" Type="http://schemas.openxmlformats.org/officeDocument/2006/relationships/hyperlink" Target="https://www.prestigesoakville.info/master-plan.html" TargetMode="Externa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hyperlink" Target="https://www.prestigesoakville.info/price.html" TargetMode="Externa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51541" y="2657974"/>
            <a:ext cx="11193145" cy="1957070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650" spc="-265">
                <a:solidFill>
                  <a:srgbClr val="332B2B"/>
                </a:solidFill>
              </a:rPr>
              <a:t>Prestige</a:t>
            </a:r>
            <a:r>
              <a:rPr dirty="0" sz="12650" spc="-375">
                <a:solidFill>
                  <a:srgbClr val="332B2B"/>
                </a:solidFill>
              </a:rPr>
              <a:t> </a:t>
            </a:r>
            <a:r>
              <a:rPr dirty="0" sz="12650" spc="-80">
                <a:solidFill>
                  <a:srgbClr val="332B2B"/>
                </a:solidFill>
              </a:rPr>
              <a:t>Oakville</a:t>
            </a:r>
            <a:endParaRPr sz="12650"/>
          </a:p>
        </p:txBody>
      </p:sp>
      <p:sp>
        <p:nvSpPr>
          <p:cNvPr id="3" name="object 3"/>
          <p:cNvSpPr/>
          <p:nvPr/>
        </p:nvSpPr>
        <p:spPr>
          <a:xfrm>
            <a:off x="0" y="11"/>
            <a:ext cx="18288000" cy="2550795"/>
          </a:xfrm>
          <a:custGeom>
            <a:avLst/>
            <a:gdLst/>
            <a:ahLst/>
            <a:cxnLst/>
            <a:rect l="l" t="t" r="r" b="b"/>
            <a:pathLst>
              <a:path w="18288000" h="2550795">
                <a:moveTo>
                  <a:pt x="18287988" y="526821"/>
                </a:moveTo>
                <a:lnTo>
                  <a:pt x="3380956" y="526821"/>
                </a:lnTo>
                <a:lnTo>
                  <a:pt x="3399358" y="512914"/>
                </a:lnTo>
                <a:lnTo>
                  <a:pt x="3439884" y="483222"/>
                </a:lnTo>
                <a:lnTo>
                  <a:pt x="3480841" y="454215"/>
                </a:lnTo>
                <a:lnTo>
                  <a:pt x="3522243" y="425958"/>
                </a:lnTo>
                <a:lnTo>
                  <a:pt x="3564115" y="398475"/>
                </a:lnTo>
                <a:lnTo>
                  <a:pt x="3606482" y="371843"/>
                </a:lnTo>
                <a:lnTo>
                  <a:pt x="3649370" y="346113"/>
                </a:lnTo>
                <a:lnTo>
                  <a:pt x="3692779" y="321335"/>
                </a:lnTo>
                <a:lnTo>
                  <a:pt x="3733800" y="298945"/>
                </a:lnTo>
                <a:lnTo>
                  <a:pt x="3775430" y="277202"/>
                </a:lnTo>
                <a:lnTo>
                  <a:pt x="3817683" y="256120"/>
                </a:lnTo>
                <a:lnTo>
                  <a:pt x="3860571" y="235686"/>
                </a:lnTo>
                <a:lnTo>
                  <a:pt x="3904119" y="215900"/>
                </a:lnTo>
                <a:lnTo>
                  <a:pt x="3948328" y="196748"/>
                </a:lnTo>
                <a:lnTo>
                  <a:pt x="3993210" y="178231"/>
                </a:lnTo>
                <a:lnTo>
                  <a:pt x="4038777" y="160337"/>
                </a:lnTo>
                <a:lnTo>
                  <a:pt x="4085056" y="143078"/>
                </a:lnTo>
                <a:lnTo>
                  <a:pt x="4132034" y="126441"/>
                </a:lnTo>
                <a:lnTo>
                  <a:pt x="4179747" y="110413"/>
                </a:lnTo>
                <a:lnTo>
                  <a:pt x="4228198" y="94996"/>
                </a:lnTo>
                <a:lnTo>
                  <a:pt x="4277398" y="80187"/>
                </a:lnTo>
                <a:lnTo>
                  <a:pt x="4327360" y="65989"/>
                </a:lnTo>
                <a:lnTo>
                  <a:pt x="4378083" y="52374"/>
                </a:lnTo>
                <a:lnTo>
                  <a:pt x="4429607" y="39370"/>
                </a:lnTo>
                <a:lnTo>
                  <a:pt x="4481931" y="26949"/>
                </a:lnTo>
                <a:lnTo>
                  <a:pt x="4535068" y="15113"/>
                </a:lnTo>
                <a:lnTo>
                  <a:pt x="4589030" y="3860"/>
                </a:lnTo>
                <a:lnTo>
                  <a:pt x="4608842" y="0"/>
                </a:lnTo>
                <a:lnTo>
                  <a:pt x="4355008" y="0"/>
                </a:lnTo>
                <a:lnTo>
                  <a:pt x="4311916" y="11557"/>
                </a:lnTo>
                <a:lnTo>
                  <a:pt x="4261091" y="26009"/>
                </a:lnTo>
                <a:lnTo>
                  <a:pt x="4211028" y="41084"/>
                </a:lnTo>
                <a:lnTo>
                  <a:pt x="4161739" y="56781"/>
                </a:lnTo>
                <a:lnTo>
                  <a:pt x="4113187" y="73101"/>
                </a:lnTo>
                <a:lnTo>
                  <a:pt x="4065371" y="90055"/>
                </a:lnTo>
                <a:lnTo>
                  <a:pt x="4018280" y="107645"/>
                </a:lnTo>
                <a:lnTo>
                  <a:pt x="3971887" y="125869"/>
                </a:lnTo>
                <a:lnTo>
                  <a:pt x="3926192" y="144741"/>
                </a:lnTo>
                <a:lnTo>
                  <a:pt x="3881170" y="164261"/>
                </a:lnTo>
                <a:lnTo>
                  <a:pt x="3836809" y="184429"/>
                </a:lnTo>
                <a:lnTo>
                  <a:pt x="3793096" y="205257"/>
                </a:lnTo>
                <a:lnTo>
                  <a:pt x="3750030" y="226745"/>
                </a:lnTo>
                <a:lnTo>
                  <a:pt x="3707574" y="248907"/>
                </a:lnTo>
                <a:lnTo>
                  <a:pt x="3665740" y="271741"/>
                </a:lnTo>
                <a:lnTo>
                  <a:pt x="3621519" y="297053"/>
                </a:lnTo>
                <a:lnTo>
                  <a:pt x="3577869" y="323291"/>
                </a:lnTo>
                <a:lnTo>
                  <a:pt x="3534778" y="350405"/>
                </a:lnTo>
                <a:lnTo>
                  <a:pt x="3492220" y="378345"/>
                </a:lnTo>
                <a:lnTo>
                  <a:pt x="3450183" y="407060"/>
                </a:lnTo>
                <a:lnTo>
                  <a:pt x="3408616" y="436486"/>
                </a:lnTo>
                <a:lnTo>
                  <a:pt x="3367519" y="466572"/>
                </a:lnTo>
                <a:lnTo>
                  <a:pt x="3326866" y="497281"/>
                </a:lnTo>
                <a:lnTo>
                  <a:pt x="3288855" y="526821"/>
                </a:lnTo>
                <a:lnTo>
                  <a:pt x="0" y="526821"/>
                </a:lnTo>
                <a:lnTo>
                  <a:pt x="0" y="574446"/>
                </a:lnTo>
                <a:lnTo>
                  <a:pt x="3229508" y="574446"/>
                </a:lnTo>
                <a:lnTo>
                  <a:pt x="3207308" y="592582"/>
                </a:lnTo>
                <a:lnTo>
                  <a:pt x="3168180" y="625233"/>
                </a:lnTo>
                <a:lnTo>
                  <a:pt x="3129381" y="658241"/>
                </a:lnTo>
                <a:lnTo>
                  <a:pt x="3090888" y="691553"/>
                </a:lnTo>
                <a:lnTo>
                  <a:pt x="3052673" y="725106"/>
                </a:lnTo>
                <a:lnTo>
                  <a:pt x="2976981" y="792784"/>
                </a:lnTo>
                <a:lnTo>
                  <a:pt x="2672143" y="1071206"/>
                </a:lnTo>
                <a:lnTo>
                  <a:pt x="2567889" y="1164577"/>
                </a:lnTo>
                <a:lnTo>
                  <a:pt x="2496515" y="1227416"/>
                </a:lnTo>
                <a:lnTo>
                  <a:pt x="2423642" y="1290535"/>
                </a:lnTo>
                <a:lnTo>
                  <a:pt x="2349296" y="1353781"/>
                </a:lnTo>
                <a:lnTo>
                  <a:pt x="2273490" y="1416989"/>
                </a:lnTo>
                <a:lnTo>
                  <a:pt x="2196223" y="1479994"/>
                </a:lnTo>
                <a:lnTo>
                  <a:pt x="2157031" y="1511363"/>
                </a:lnTo>
                <a:lnTo>
                  <a:pt x="2117496" y="1542618"/>
                </a:lnTo>
                <a:lnTo>
                  <a:pt x="2077593" y="1573733"/>
                </a:lnTo>
                <a:lnTo>
                  <a:pt x="2037321" y="1604695"/>
                </a:lnTo>
                <a:lnTo>
                  <a:pt x="1996706" y="1635493"/>
                </a:lnTo>
                <a:lnTo>
                  <a:pt x="1955723" y="1666087"/>
                </a:lnTo>
                <a:lnTo>
                  <a:pt x="1914385" y="1696466"/>
                </a:lnTo>
                <a:lnTo>
                  <a:pt x="1872703" y="1726603"/>
                </a:lnTo>
                <a:lnTo>
                  <a:pt x="1830654" y="1756486"/>
                </a:lnTo>
                <a:lnTo>
                  <a:pt x="1788261" y="1786089"/>
                </a:lnTo>
                <a:lnTo>
                  <a:pt x="1745513" y="1815401"/>
                </a:lnTo>
                <a:lnTo>
                  <a:pt x="1702409" y="1844382"/>
                </a:lnTo>
                <a:lnTo>
                  <a:pt x="1658962" y="1873034"/>
                </a:lnTo>
                <a:lnTo>
                  <a:pt x="1615160" y="1901317"/>
                </a:lnTo>
                <a:lnTo>
                  <a:pt x="1571015" y="1929218"/>
                </a:lnTo>
                <a:lnTo>
                  <a:pt x="1526527" y="1956714"/>
                </a:lnTo>
                <a:lnTo>
                  <a:pt x="1481696" y="1983803"/>
                </a:lnTo>
                <a:lnTo>
                  <a:pt x="1436522" y="2010435"/>
                </a:lnTo>
                <a:lnTo>
                  <a:pt x="1390992" y="2036610"/>
                </a:lnTo>
                <a:lnTo>
                  <a:pt x="1345133" y="2062302"/>
                </a:lnTo>
                <a:lnTo>
                  <a:pt x="1298930" y="2087486"/>
                </a:lnTo>
                <a:lnTo>
                  <a:pt x="1252385" y="2112137"/>
                </a:lnTo>
                <a:lnTo>
                  <a:pt x="1204734" y="2136648"/>
                </a:lnTo>
                <a:lnTo>
                  <a:pt x="1157046" y="2160397"/>
                </a:lnTo>
                <a:lnTo>
                  <a:pt x="1109306" y="2183384"/>
                </a:lnTo>
                <a:lnTo>
                  <a:pt x="1061554" y="2205634"/>
                </a:lnTo>
                <a:lnTo>
                  <a:pt x="1013764" y="2227122"/>
                </a:lnTo>
                <a:lnTo>
                  <a:pt x="965962" y="2247862"/>
                </a:lnTo>
                <a:lnTo>
                  <a:pt x="918133" y="2267839"/>
                </a:lnTo>
                <a:lnTo>
                  <a:pt x="870305" y="2287066"/>
                </a:lnTo>
                <a:lnTo>
                  <a:pt x="822464" y="2305532"/>
                </a:lnTo>
                <a:lnTo>
                  <a:pt x="774623" y="2323236"/>
                </a:lnTo>
                <a:lnTo>
                  <a:pt x="726782" y="2340191"/>
                </a:lnTo>
                <a:lnTo>
                  <a:pt x="678954" y="2356370"/>
                </a:lnTo>
                <a:lnTo>
                  <a:pt x="631139" y="2371801"/>
                </a:lnTo>
                <a:lnTo>
                  <a:pt x="583349" y="2386469"/>
                </a:lnTo>
                <a:lnTo>
                  <a:pt x="535584" y="2400376"/>
                </a:lnTo>
                <a:lnTo>
                  <a:pt x="487845" y="2413520"/>
                </a:lnTo>
                <a:lnTo>
                  <a:pt x="440143" y="2425890"/>
                </a:lnTo>
                <a:lnTo>
                  <a:pt x="392480" y="2437511"/>
                </a:lnTo>
                <a:lnTo>
                  <a:pt x="344855" y="2448356"/>
                </a:lnTo>
                <a:lnTo>
                  <a:pt x="297294" y="2458440"/>
                </a:lnTo>
                <a:lnTo>
                  <a:pt x="249783" y="2467749"/>
                </a:lnTo>
                <a:lnTo>
                  <a:pt x="202323" y="2476296"/>
                </a:lnTo>
                <a:lnTo>
                  <a:pt x="154940" y="2484082"/>
                </a:lnTo>
                <a:lnTo>
                  <a:pt x="107251" y="2490000"/>
                </a:lnTo>
                <a:lnTo>
                  <a:pt x="59728" y="2493099"/>
                </a:lnTo>
                <a:lnTo>
                  <a:pt x="12458" y="2493441"/>
                </a:lnTo>
                <a:lnTo>
                  <a:pt x="0" y="2492819"/>
                </a:lnTo>
                <a:lnTo>
                  <a:pt x="0" y="2549702"/>
                </a:lnTo>
                <a:lnTo>
                  <a:pt x="13500" y="2550083"/>
                </a:lnTo>
                <a:lnTo>
                  <a:pt x="30060" y="2550249"/>
                </a:lnTo>
                <a:lnTo>
                  <a:pt x="63449" y="2549614"/>
                </a:lnTo>
                <a:lnTo>
                  <a:pt x="129921" y="2544508"/>
                </a:lnTo>
                <a:lnTo>
                  <a:pt x="211213" y="2532215"/>
                </a:lnTo>
                <a:lnTo>
                  <a:pt x="259461" y="2523591"/>
                </a:lnTo>
                <a:lnTo>
                  <a:pt x="307784" y="2514181"/>
                </a:lnTo>
                <a:lnTo>
                  <a:pt x="356146" y="2503982"/>
                </a:lnTo>
                <a:lnTo>
                  <a:pt x="402551" y="2493441"/>
                </a:lnTo>
                <a:lnTo>
                  <a:pt x="404558" y="2492997"/>
                </a:lnTo>
                <a:lnTo>
                  <a:pt x="453009" y="2481211"/>
                </a:lnTo>
                <a:lnTo>
                  <a:pt x="501484" y="2468651"/>
                </a:lnTo>
                <a:lnTo>
                  <a:pt x="550011" y="2455303"/>
                </a:lnTo>
                <a:lnTo>
                  <a:pt x="598551" y="2441181"/>
                </a:lnTo>
                <a:lnTo>
                  <a:pt x="647115" y="2426284"/>
                </a:lnTo>
                <a:lnTo>
                  <a:pt x="695693" y="2410599"/>
                </a:lnTo>
                <a:lnTo>
                  <a:pt x="744283" y="2394140"/>
                </a:lnTo>
                <a:lnTo>
                  <a:pt x="792873" y="2376906"/>
                </a:lnTo>
                <a:lnTo>
                  <a:pt x="841463" y="2358910"/>
                </a:lnTo>
                <a:lnTo>
                  <a:pt x="890054" y="2340127"/>
                </a:lnTo>
                <a:lnTo>
                  <a:pt x="938631" y="2320594"/>
                </a:lnTo>
                <a:lnTo>
                  <a:pt x="987209" y="2300287"/>
                </a:lnTo>
                <a:lnTo>
                  <a:pt x="1035748" y="2279205"/>
                </a:lnTo>
                <a:lnTo>
                  <a:pt x="1084275" y="2257374"/>
                </a:lnTo>
                <a:lnTo>
                  <a:pt x="1132763" y="2234781"/>
                </a:lnTo>
                <a:lnTo>
                  <a:pt x="1181227" y="2211425"/>
                </a:lnTo>
                <a:lnTo>
                  <a:pt x="1229639" y="2187308"/>
                </a:lnTo>
                <a:lnTo>
                  <a:pt x="1278013" y="2162441"/>
                </a:lnTo>
                <a:lnTo>
                  <a:pt x="1325016" y="2137587"/>
                </a:lnTo>
                <a:lnTo>
                  <a:pt x="1371663" y="2112200"/>
                </a:lnTo>
                <a:lnTo>
                  <a:pt x="1417967" y="2086305"/>
                </a:lnTo>
                <a:lnTo>
                  <a:pt x="1463916" y="2059914"/>
                </a:lnTo>
                <a:lnTo>
                  <a:pt x="1509509" y="2033066"/>
                </a:lnTo>
                <a:lnTo>
                  <a:pt x="1554759" y="2005761"/>
                </a:lnTo>
                <a:lnTo>
                  <a:pt x="1599653" y="1978037"/>
                </a:lnTo>
                <a:lnTo>
                  <a:pt x="1644192" y="1949907"/>
                </a:lnTo>
                <a:lnTo>
                  <a:pt x="1688388" y="1921395"/>
                </a:lnTo>
                <a:lnTo>
                  <a:pt x="1732216" y="1892528"/>
                </a:lnTo>
                <a:lnTo>
                  <a:pt x="1775688" y="1863305"/>
                </a:lnTo>
                <a:lnTo>
                  <a:pt x="1818805" y="1833765"/>
                </a:lnTo>
                <a:lnTo>
                  <a:pt x="1861553" y="1803920"/>
                </a:lnTo>
                <a:lnTo>
                  <a:pt x="1903945" y="1773796"/>
                </a:lnTo>
                <a:lnTo>
                  <a:pt x="1945982" y="1743417"/>
                </a:lnTo>
                <a:lnTo>
                  <a:pt x="1987651" y="1712798"/>
                </a:lnTo>
                <a:lnTo>
                  <a:pt x="2028964" y="1681962"/>
                </a:lnTo>
                <a:lnTo>
                  <a:pt x="2069909" y="1650923"/>
                </a:lnTo>
                <a:lnTo>
                  <a:pt x="2110486" y="1619719"/>
                </a:lnTo>
                <a:lnTo>
                  <a:pt x="2150707" y="1588350"/>
                </a:lnTo>
                <a:lnTo>
                  <a:pt x="2190546" y="1556854"/>
                </a:lnTo>
                <a:lnTo>
                  <a:pt x="2230018" y="1525231"/>
                </a:lnTo>
                <a:lnTo>
                  <a:pt x="2307869" y="1461757"/>
                </a:lnTo>
                <a:lnTo>
                  <a:pt x="2384234" y="1398066"/>
                </a:lnTo>
                <a:lnTo>
                  <a:pt x="2459088" y="1334338"/>
                </a:lnTo>
                <a:lnTo>
                  <a:pt x="2532456" y="1270749"/>
                </a:lnTo>
                <a:lnTo>
                  <a:pt x="2604312" y="1207452"/>
                </a:lnTo>
                <a:lnTo>
                  <a:pt x="2709240" y="1113421"/>
                </a:lnTo>
                <a:lnTo>
                  <a:pt x="3013252" y="835710"/>
                </a:lnTo>
                <a:lnTo>
                  <a:pt x="3088182" y="768667"/>
                </a:lnTo>
                <a:lnTo>
                  <a:pt x="3126016" y="735418"/>
                </a:lnTo>
                <a:lnTo>
                  <a:pt x="3164103" y="702437"/>
                </a:lnTo>
                <a:lnTo>
                  <a:pt x="3202482" y="669759"/>
                </a:lnTo>
                <a:lnTo>
                  <a:pt x="3241167" y="637451"/>
                </a:lnTo>
                <a:lnTo>
                  <a:pt x="3280168" y="605548"/>
                </a:lnTo>
                <a:lnTo>
                  <a:pt x="3319119" y="574446"/>
                </a:lnTo>
                <a:lnTo>
                  <a:pt x="18287988" y="574446"/>
                </a:lnTo>
                <a:lnTo>
                  <a:pt x="18287988" y="526821"/>
                </a:lnTo>
                <a:close/>
              </a:path>
            </a:pathLst>
          </a:custGeom>
          <a:solidFill>
            <a:srgbClr val="33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7892591"/>
            <a:ext cx="18288000" cy="2394585"/>
          </a:xfrm>
          <a:custGeom>
            <a:avLst/>
            <a:gdLst/>
            <a:ahLst/>
            <a:cxnLst/>
            <a:rect l="l" t="t" r="r" b="b"/>
            <a:pathLst>
              <a:path w="18288000" h="2394584">
                <a:moveTo>
                  <a:pt x="18288000" y="0"/>
                </a:moveTo>
                <a:lnTo>
                  <a:pt x="18231511" y="5473"/>
                </a:lnTo>
                <a:lnTo>
                  <a:pt x="18154523" y="18618"/>
                </a:lnTo>
                <a:lnTo>
                  <a:pt x="18108016" y="27876"/>
                </a:lnTo>
                <a:lnTo>
                  <a:pt x="18061470" y="37922"/>
                </a:lnTo>
                <a:lnTo>
                  <a:pt x="18014887" y="48780"/>
                </a:lnTo>
                <a:lnTo>
                  <a:pt x="17968329" y="60413"/>
                </a:lnTo>
                <a:lnTo>
                  <a:pt x="17921643" y="72872"/>
                </a:lnTo>
                <a:lnTo>
                  <a:pt x="17874984" y="86118"/>
                </a:lnTo>
                <a:lnTo>
                  <a:pt x="17828311" y="100152"/>
                </a:lnTo>
                <a:lnTo>
                  <a:pt x="17781626" y="114973"/>
                </a:lnTo>
                <a:lnTo>
                  <a:pt x="17734928" y="130581"/>
                </a:lnTo>
                <a:lnTo>
                  <a:pt x="17688243" y="146977"/>
                </a:lnTo>
                <a:lnTo>
                  <a:pt x="17641570" y="164160"/>
                </a:lnTo>
                <a:lnTo>
                  <a:pt x="17594898" y="182118"/>
                </a:lnTo>
                <a:lnTo>
                  <a:pt x="17548251" y="200863"/>
                </a:lnTo>
                <a:lnTo>
                  <a:pt x="17501616" y="220383"/>
                </a:lnTo>
                <a:lnTo>
                  <a:pt x="17455007" y="240690"/>
                </a:lnTo>
                <a:lnTo>
                  <a:pt x="17408436" y="261759"/>
                </a:lnTo>
                <a:lnTo>
                  <a:pt x="17361904" y="283591"/>
                </a:lnTo>
                <a:lnTo>
                  <a:pt x="17315422" y="306209"/>
                </a:lnTo>
                <a:lnTo>
                  <a:pt x="17268978" y="329590"/>
                </a:lnTo>
                <a:lnTo>
                  <a:pt x="17222597" y="353733"/>
                </a:lnTo>
                <a:lnTo>
                  <a:pt x="17176268" y="378637"/>
                </a:lnTo>
                <a:lnTo>
                  <a:pt x="17129443" y="404571"/>
                </a:lnTo>
                <a:lnTo>
                  <a:pt x="17083012" y="431076"/>
                </a:lnTo>
                <a:lnTo>
                  <a:pt x="17036974" y="458127"/>
                </a:lnTo>
                <a:lnTo>
                  <a:pt x="16991330" y="485711"/>
                </a:lnTo>
                <a:lnTo>
                  <a:pt x="16946080" y="513778"/>
                </a:lnTo>
                <a:lnTo>
                  <a:pt x="16901224" y="542328"/>
                </a:lnTo>
                <a:lnTo>
                  <a:pt x="16856761" y="571309"/>
                </a:lnTo>
                <a:lnTo>
                  <a:pt x="16812692" y="600722"/>
                </a:lnTo>
                <a:lnTo>
                  <a:pt x="16769029" y="630542"/>
                </a:lnTo>
                <a:lnTo>
                  <a:pt x="16725761" y="660730"/>
                </a:lnTo>
                <a:lnTo>
                  <a:pt x="16682885" y="691261"/>
                </a:lnTo>
                <a:lnTo>
                  <a:pt x="16640417" y="722122"/>
                </a:lnTo>
                <a:lnTo>
                  <a:pt x="16598341" y="753275"/>
                </a:lnTo>
                <a:lnTo>
                  <a:pt x="16556673" y="784707"/>
                </a:lnTo>
                <a:lnTo>
                  <a:pt x="16515398" y="816381"/>
                </a:lnTo>
                <a:lnTo>
                  <a:pt x="16474542" y="848283"/>
                </a:lnTo>
                <a:lnTo>
                  <a:pt x="16434067" y="880389"/>
                </a:lnTo>
                <a:lnTo>
                  <a:pt x="16394011" y="912660"/>
                </a:lnTo>
                <a:lnTo>
                  <a:pt x="16354362" y="945083"/>
                </a:lnTo>
                <a:lnTo>
                  <a:pt x="16315106" y="977633"/>
                </a:lnTo>
                <a:lnTo>
                  <a:pt x="16276269" y="1010285"/>
                </a:lnTo>
                <a:lnTo>
                  <a:pt x="16237827" y="1043000"/>
                </a:lnTo>
                <a:lnTo>
                  <a:pt x="16199803" y="1075778"/>
                </a:lnTo>
                <a:lnTo>
                  <a:pt x="16124974" y="1141374"/>
                </a:lnTo>
                <a:lnTo>
                  <a:pt x="16051784" y="1206868"/>
                </a:lnTo>
                <a:lnTo>
                  <a:pt x="15980232" y="1272057"/>
                </a:lnTo>
                <a:lnTo>
                  <a:pt x="15876029" y="1368856"/>
                </a:lnTo>
                <a:lnTo>
                  <a:pt x="15617203" y="1614525"/>
                </a:lnTo>
                <a:lnTo>
                  <a:pt x="15542121" y="1684693"/>
                </a:lnTo>
                <a:lnTo>
                  <a:pt x="15504186" y="1719503"/>
                </a:lnTo>
                <a:lnTo>
                  <a:pt x="15465971" y="1754060"/>
                </a:lnTo>
                <a:lnTo>
                  <a:pt x="15427414" y="1788287"/>
                </a:lnTo>
                <a:lnTo>
                  <a:pt x="15388527" y="1822107"/>
                </a:lnTo>
                <a:lnTo>
                  <a:pt x="15349246" y="1855470"/>
                </a:lnTo>
                <a:lnTo>
                  <a:pt x="15340991" y="1862302"/>
                </a:lnTo>
                <a:lnTo>
                  <a:pt x="0" y="1862302"/>
                </a:lnTo>
                <a:lnTo>
                  <a:pt x="0" y="1909927"/>
                </a:lnTo>
                <a:lnTo>
                  <a:pt x="15282672" y="1909927"/>
                </a:lnTo>
                <a:lnTo>
                  <a:pt x="15269464" y="1920544"/>
                </a:lnTo>
                <a:lnTo>
                  <a:pt x="15228900" y="1952129"/>
                </a:lnTo>
                <a:lnTo>
                  <a:pt x="15187854" y="1982978"/>
                </a:lnTo>
                <a:lnTo>
                  <a:pt x="15146287" y="2013038"/>
                </a:lnTo>
                <a:lnTo>
                  <a:pt x="15104186" y="2042236"/>
                </a:lnTo>
                <a:lnTo>
                  <a:pt x="15061514" y="2070506"/>
                </a:lnTo>
                <a:lnTo>
                  <a:pt x="15018258" y="2097786"/>
                </a:lnTo>
                <a:lnTo>
                  <a:pt x="14974380" y="2124011"/>
                </a:lnTo>
                <a:lnTo>
                  <a:pt x="14932622" y="2147786"/>
                </a:lnTo>
                <a:lnTo>
                  <a:pt x="14890141" y="2170811"/>
                </a:lnTo>
                <a:lnTo>
                  <a:pt x="14846935" y="2193112"/>
                </a:lnTo>
                <a:lnTo>
                  <a:pt x="14802981" y="2214689"/>
                </a:lnTo>
                <a:lnTo>
                  <a:pt x="14758264" y="2235543"/>
                </a:lnTo>
                <a:lnTo>
                  <a:pt x="14712772" y="2255685"/>
                </a:lnTo>
                <a:lnTo>
                  <a:pt x="14666481" y="2275116"/>
                </a:lnTo>
                <a:lnTo>
                  <a:pt x="14619389" y="2293848"/>
                </a:lnTo>
                <a:lnTo>
                  <a:pt x="14571472" y="2311882"/>
                </a:lnTo>
                <a:lnTo>
                  <a:pt x="14522704" y="2329230"/>
                </a:lnTo>
                <a:lnTo>
                  <a:pt x="14473085" y="2345906"/>
                </a:lnTo>
                <a:lnTo>
                  <a:pt x="14422590" y="2361882"/>
                </a:lnTo>
                <a:lnTo>
                  <a:pt x="14371206" y="2377198"/>
                </a:lnTo>
                <a:lnTo>
                  <a:pt x="14318920" y="2391854"/>
                </a:lnTo>
                <a:lnTo>
                  <a:pt x="14309204" y="2394420"/>
                </a:lnTo>
                <a:lnTo>
                  <a:pt x="14492910" y="2394420"/>
                </a:lnTo>
                <a:lnTo>
                  <a:pt x="14566405" y="2369388"/>
                </a:lnTo>
                <a:lnTo>
                  <a:pt x="14613014" y="2352319"/>
                </a:lnTo>
                <a:lnTo>
                  <a:pt x="14658861" y="2334615"/>
                </a:lnTo>
                <a:lnTo>
                  <a:pt x="14703959" y="2316264"/>
                </a:lnTo>
                <a:lnTo>
                  <a:pt x="14748345" y="2297277"/>
                </a:lnTo>
                <a:lnTo>
                  <a:pt x="14792020" y="2277630"/>
                </a:lnTo>
                <a:lnTo>
                  <a:pt x="14834985" y="2257336"/>
                </a:lnTo>
                <a:lnTo>
                  <a:pt x="14877288" y="2236368"/>
                </a:lnTo>
                <a:lnTo>
                  <a:pt x="14918906" y="2214740"/>
                </a:lnTo>
                <a:lnTo>
                  <a:pt x="14959889" y="2192439"/>
                </a:lnTo>
                <a:lnTo>
                  <a:pt x="15000224" y="2169464"/>
                </a:lnTo>
                <a:lnTo>
                  <a:pt x="15042706" y="2144052"/>
                </a:lnTo>
                <a:lnTo>
                  <a:pt x="15084565" y="2117699"/>
                </a:lnTo>
                <a:lnTo>
                  <a:pt x="15125865" y="2090470"/>
                </a:lnTo>
                <a:lnTo>
                  <a:pt x="15166594" y="2062429"/>
                </a:lnTo>
                <a:lnTo>
                  <a:pt x="15206802" y="2033612"/>
                </a:lnTo>
                <a:lnTo>
                  <a:pt x="15246503" y="2004085"/>
                </a:lnTo>
                <a:lnTo>
                  <a:pt x="15285733" y="1973910"/>
                </a:lnTo>
                <a:lnTo>
                  <a:pt x="15324506" y="1943125"/>
                </a:lnTo>
                <a:lnTo>
                  <a:pt x="15362847" y="1911794"/>
                </a:lnTo>
                <a:lnTo>
                  <a:pt x="15365070" y="1909927"/>
                </a:lnTo>
                <a:lnTo>
                  <a:pt x="18287988" y="1909927"/>
                </a:lnTo>
                <a:lnTo>
                  <a:pt x="18287988" y="1862302"/>
                </a:lnTo>
                <a:lnTo>
                  <a:pt x="15421382" y="1862302"/>
                </a:lnTo>
                <a:lnTo>
                  <a:pt x="15438362" y="1847723"/>
                </a:lnTo>
                <a:lnTo>
                  <a:pt x="15475585" y="1815084"/>
                </a:lnTo>
                <a:lnTo>
                  <a:pt x="15512479" y="1782127"/>
                </a:lnTo>
                <a:lnTo>
                  <a:pt x="15549080" y="1748891"/>
                </a:lnTo>
                <a:lnTo>
                  <a:pt x="15585402" y="1715439"/>
                </a:lnTo>
                <a:lnTo>
                  <a:pt x="15657335" y="1648117"/>
                </a:lnTo>
                <a:lnTo>
                  <a:pt x="15911017" y="1407350"/>
                </a:lnTo>
                <a:lnTo>
                  <a:pt x="16014561" y="1311236"/>
                </a:lnTo>
                <a:lnTo>
                  <a:pt x="16085617" y="1246505"/>
                </a:lnTo>
                <a:lnTo>
                  <a:pt x="16158312" y="1181493"/>
                </a:lnTo>
                <a:lnTo>
                  <a:pt x="16232607" y="1116393"/>
                </a:lnTo>
                <a:lnTo>
                  <a:pt x="16270364" y="1083868"/>
                </a:lnTo>
                <a:lnTo>
                  <a:pt x="16308527" y="1051394"/>
                </a:lnTo>
                <a:lnTo>
                  <a:pt x="16347072" y="1018997"/>
                </a:lnTo>
                <a:lnTo>
                  <a:pt x="16386036" y="986701"/>
                </a:lnTo>
                <a:lnTo>
                  <a:pt x="16425380" y="954532"/>
                </a:lnTo>
                <a:lnTo>
                  <a:pt x="16465131" y="922502"/>
                </a:lnTo>
                <a:lnTo>
                  <a:pt x="16505276" y="890663"/>
                </a:lnTo>
                <a:lnTo>
                  <a:pt x="16545827" y="859015"/>
                </a:lnTo>
                <a:lnTo>
                  <a:pt x="16586759" y="827582"/>
                </a:lnTo>
                <a:lnTo>
                  <a:pt x="16628085" y="796404"/>
                </a:lnTo>
                <a:lnTo>
                  <a:pt x="16669817" y="765492"/>
                </a:lnTo>
                <a:lnTo>
                  <a:pt x="16711930" y="734885"/>
                </a:lnTo>
                <a:lnTo>
                  <a:pt x="16754437" y="704596"/>
                </a:lnTo>
                <a:lnTo>
                  <a:pt x="16797338" y="674649"/>
                </a:lnTo>
                <a:lnTo>
                  <a:pt x="16840619" y="645071"/>
                </a:lnTo>
                <a:lnTo>
                  <a:pt x="16884295" y="615899"/>
                </a:lnTo>
                <a:lnTo>
                  <a:pt x="16928351" y="587133"/>
                </a:lnTo>
                <a:lnTo>
                  <a:pt x="16972801" y="558825"/>
                </a:lnTo>
                <a:lnTo>
                  <a:pt x="17017645" y="530974"/>
                </a:lnTo>
                <a:lnTo>
                  <a:pt x="17062857" y="503631"/>
                </a:lnTo>
                <a:lnTo>
                  <a:pt x="17108462" y="476796"/>
                </a:lnTo>
                <a:lnTo>
                  <a:pt x="17154449" y="450494"/>
                </a:lnTo>
                <a:lnTo>
                  <a:pt x="17200817" y="424776"/>
                </a:lnTo>
                <a:lnTo>
                  <a:pt x="17248632" y="399084"/>
                </a:lnTo>
                <a:lnTo>
                  <a:pt x="17296499" y="374230"/>
                </a:lnTo>
                <a:lnTo>
                  <a:pt x="17344428" y="350202"/>
                </a:lnTo>
                <a:lnTo>
                  <a:pt x="17392409" y="327025"/>
                </a:lnTo>
                <a:lnTo>
                  <a:pt x="17440415" y="304673"/>
                </a:lnTo>
                <a:lnTo>
                  <a:pt x="17488472" y="283159"/>
                </a:lnTo>
                <a:lnTo>
                  <a:pt x="17536554" y="262483"/>
                </a:lnTo>
                <a:lnTo>
                  <a:pt x="17584662" y="242658"/>
                </a:lnTo>
                <a:lnTo>
                  <a:pt x="17632782" y="223672"/>
                </a:lnTo>
                <a:lnTo>
                  <a:pt x="17680928" y="205524"/>
                </a:lnTo>
                <a:lnTo>
                  <a:pt x="17729061" y="188214"/>
                </a:lnTo>
                <a:lnTo>
                  <a:pt x="17777206" y="171767"/>
                </a:lnTo>
                <a:lnTo>
                  <a:pt x="17825339" y="156146"/>
                </a:lnTo>
                <a:lnTo>
                  <a:pt x="17873460" y="141389"/>
                </a:lnTo>
                <a:lnTo>
                  <a:pt x="17921555" y="127469"/>
                </a:lnTo>
                <a:lnTo>
                  <a:pt x="17969624" y="114401"/>
                </a:lnTo>
                <a:lnTo>
                  <a:pt x="18017668" y="102184"/>
                </a:lnTo>
                <a:lnTo>
                  <a:pt x="18065674" y="90817"/>
                </a:lnTo>
                <a:lnTo>
                  <a:pt x="18113642" y="80314"/>
                </a:lnTo>
                <a:lnTo>
                  <a:pt x="18161546" y="70650"/>
                </a:lnTo>
                <a:lnTo>
                  <a:pt x="18209400" y="61849"/>
                </a:lnTo>
                <a:lnTo>
                  <a:pt x="18257304" y="55130"/>
                </a:lnTo>
                <a:lnTo>
                  <a:pt x="18288000" y="52793"/>
                </a:lnTo>
                <a:lnTo>
                  <a:pt x="18288000" y="0"/>
                </a:lnTo>
                <a:close/>
              </a:path>
            </a:pathLst>
          </a:custGeom>
          <a:solidFill>
            <a:srgbClr val="332B2B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096307" y="3131099"/>
            <a:ext cx="7204709" cy="7168515"/>
            <a:chOff x="11096307" y="3131099"/>
            <a:chExt cx="7204709" cy="7168515"/>
          </a:xfrm>
        </p:grpSpPr>
        <p:sp>
          <p:nvSpPr>
            <p:cNvPr id="3" name="object 3"/>
            <p:cNvSpPr/>
            <p:nvPr/>
          </p:nvSpPr>
          <p:spPr>
            <a:xfrm>
              <a:off x="13042238" y="5610067"/>
              <a:ext cx="5246370" cy="4677410"/>
            </a:xfrm>
            <a:custGeom>
              <a:avLst/>
              <a:gdLst/>
              <a:ahLst/>
              <a:cxnLst/>
              <a:rect l="l" t="t" r="r" b="b"/>
              <a:pathLst>
                <a:path w="5246369" h="4677409">
                  <a:moveTo>
                    <a:pt x="5245762" y="0"/>
                  </a:moveTo>
                  <a:lnTo>
                    <a:pt x="5190802" y="5811"/>
                  </a:lnTo>
                  <a:lnTo>
                    <a:pt x="5140053" y="12101"/>
                  </a:lnTo>
                  <a:lnTo>
                    <a:pt x="5089851" y="19190"/>
                  </a:lnTo>
                  <a:lnTo>
                    <a:pt x="5040189" y="27068"/>
                  </a:lnTo>
                  <a:lnTo>
                    <a:pt x="4991060" y="35724"/>
                  </a:lnTo>
                  <a:lnTo>
                    <a:pt x="4942458" y="45151"/>
                  </a:lnTo>
                  <a:lnTo>
                    <a:pt x="4894376" y="55338"/>
                  </a:lnTo>
                  <a:lnTo>
                    <a:pt x="4846808" y="66276"/>
                  </a:lnTo>
                  <a:lnTo>
                    <a:pt x="4799747" y="77955"/>
                  </a:lnTo>
                  <a:lnTo>
                    <a:pt x="4753188" y="90367"/>
                  </a:lnTo>
                  <a:lnTo>
                    <a:pt x="4707122" y="103500"/>
                  </a:lnTo>
                  <a:lnTo>
                    <a:pt x="4661544" y="117346"/>
                  </a:lnTo>
                  <a:lnTo>
                    <a:pt x="4616448" y="131896"/>
                  </a:lnTo>
                  <a:lnTo>
                    <a:pt x="4571827" y="147139"/>
                  </a:lnTo>
                  <a:lnTo>
                    <a:pt x="4527674" y="163067"/>
                  </a:lnTo>
                  <a:lnTo>
                    <a:pt x="4483982" y="179669"/>
                  </a:lnTo>
                  <a:lnTo>
                    <a:pt x="4440746" y="196937"/>
                  </a:lnTo>
                  <a:lnTo>
                    <a:pt x="4397959" y="214861"/>
                  </a:lnTo>
                  <a:lnTo>
                    <a:pt x="4355614" y="233431"/>
                  </a:lnTo>
                  <a:lnTo>
                    <a:pt x="4313705" y="252637"/>
                  </a:lnTo>
                  <a:lnTo>
                    <a:pt x="4272225" y="272471"/>
                  </a:lnTo>
                  <a:lnTo>
                    <a:pt x="4231168" y="292923"/>
                  </a:lnTo>
                  <a:lnTo>
                    <a:pt x="4190527" y="313983"/>
                  </a:lnTo>
                  <a:lnTo>
                    <a:pt x="4150296" y="335642"/>
                  </a:lnTo>
                  <a:lnTo>
                    <a:pt x="4110469" y="357890"/>
                  </a:lnTo>
                  <a:lnTo>
                    <a:pt x="4071038" y="380718"/>
                  </a:lnTo>
                  <a:lnTo>
                    <a:pt x="4031997" y="404116"/>
                  </a:lnTo>
                  <a:lnTo>
                    <a:pt x="3993340" y="428075"/>
                  </a:lnTo>
                  <a:lnTo>
                    <a:pt x="3955061" y="452585"/>
                  </a:lnTo>
                  <a:lnTo>
                    <a:pt x="3917152" y="477637"/>
                  </a:lnTo>
                  <a:lnTo>
                    <a:pt x="3879607" y="503221"/>
                  </a:lnTo>
                  <a:lnTo>
                    <a:pt x="3842420" y="529328"/>
                  </a:lnTo>
                  <a:lnTo>
                    <a:pt x="3805585" y="555948"/>
                  </a:lnTo>
                  <a:lnTo>
                    <a:pt x="3769094" y="583072"/>
                  </a:lnTo>
                  <a:lnTo>
                    <a:pt x="3732941" y="610690"/>
                  </a:lnTo>
                  <a:lnTo>
                    <a:pt x="3697120" y="638793"/>
                  </a:lnTo>
                  <a:lnTo>
                    <a:pt x="3661624" y="667371"/>
                  </a:lnTo>
                  <a:lnTo>
                    <a:pt x="3626447" y="696415"/>
                  </a:lnTo>
                  <a:lnTo>
                    <a:pt x="3591582" y="725915"/>
                  </a:lnTo>
                  <a:lnTo>
                    <a:pt x="3557023" y="755861"/>
                  </a:lnTo>
                  <a:lnTo>
                    <a:pt x="3522763" y="786245"/>
                  </a:lnTo>
                  <a:lnTo>
                    <a:pt x="3488796" y="817057"/>
                  </a:lnTo>
                  <a:lnTo>
                    <a:pt x="3455115" y="848286"/>
                  </a:lnTo>
                  <a:lnTo>
                    <a:pt x="3421714" y="879925"/>
                  </a:lnTo>
                  <a:lnTo>
                    <a:pt x="3388586" y="911962"/>
                  </a:lnTo>
                  <a:lnTo>
                    <a:pt x="3355724" y="944390"/>
                  </a:lnTo>
                  <a:lnTo>
                    <a:pt x="3323123" y="977197"/>
                  </a:lnTo>
                  <a:lnTo>
                    <a:pt x="3290775" y="1010375"/>
                  </a:lnTo>
                  <a:lnTo>
                    <a:pt x="3258675" y="1043914"/>
                  </a:lnTo>
                  <a:lnTo>
                    <a:pt x="3226815" y="1077805"/>
                  </a:lnTo>
                  <a:lnTo>
                    <a:pt x="3195190" y="1112038"/>
                  </a:lnTo>
                  <a:lnTo>
                    <a:pt x="3163792" y="1146604"/>
                  </a:lnTo>
                  <a:lnTo>
                    <a:pt x="3132615" y="1181493"/>
                  </a:lnTo>
                  <a:lnTo>
                    <a:pt x="3101653" y="1216696"/>
                  </a:lnTo>
                  <a:lnTo>
                    <a:pt x="3070899" y="1252202"/>
                  </a:lnTo>
                  <a:lnTo>
                    <a:pt x="3040346" y="1288004"/>
                  </a:lnTo>
                  <a:lnTo>
                    <a:pt x="3009989" y="1324090"/>
                  </a:lnTo>
                  <a:lnTo>
                    <a:pt x="2979820" y="1360452"/>
                  </a:lnTo>
                  <a:lnTo>
                    <a:pt x="2949834" y="1397080"/>
                  </a:lnTo>
                  <a:lnTo>
                    <a:pt x="2920023" y="1433965"/>
                  </a:lnTo>
                  <a:lnTo>
                    <a:pt x="2890381" y="1471097"/>
                  </a:lnTo>
                  <a:lnTo>
                    <a:pt x="2860902" y="1508466"/>
                  </a:lnTo>
                  <a:lnTo>
                    <a:pt x="2831579" y="1546064"/>
                  </a:lnTo>
                  <a:lnTo>
                    <a:pt x="2802406" y="1583880"/>
                  </a:lnTo>
                  <a:lnTo>
                    <a:pt x="2773375" y="1621906"/>
                  </a:lnTo>
                  <a:lnTo>
                    <a:pt x="2744482" y="1660131"/>
                  </a:lnTo>
                  <a:lnTo>
                    <a:pt x="2715718" y="1698546"/>
                  </a:lnTo>
                  <a:lnTo>
                    <a:pt x="2687078" y="1737141"/>
                  </a:lnTo>
                  <a:lnTo>
                    <a:pt x="2658555" y="1775908"/>
                  </a:lnTo>
                  <a:lnTo>
                    <a:pt x="2630143" y="1814836"/>
                  </a:lnTo>
                  <a:lnTo>
                    <a:pt x="2601834" y="1853916"/>
                  </a:lnTo>
                  <a:lnTo>
                    <a:pt x="2573623" y="1893139"/>
                  </a:lnTo>
                  <a:lnTo>
                    <a:pt x="2545504" y="1932495"/>
                  </a:lnTo>
                  <a:lnTo>
                    <a:pt x="2517469" y="1971975"/>
                  </a:lnTo>
                  <a:lnTo>
                    <a:pt x="2489512" y="2011568"/>
                  </a:lnTo>
                  <a:lnTo>
                    <a:pt x="2461626" y="2051266"/>
                  </a:lnTo>
                  <a:lnTo>
                    <a:pt x="2433805" y="2091060"/>
                  </a:lnTo>
                  <a:lnTo>
                    <a:pt x="2406044" y="2130938"/>
                  </a:lnTo>
                  <a:lnTo>
                    <a:pt x="2378334" y="2170893"/>
                  </a:lnTo>
                  <a:lnTo>
                    <a:pt x="2350669" y="2210914"/>
                  </a:lnTo>
                  <a:lnTo>
                    <a:pt x="2323044" y="2250992"/>
                  </a:lnTo>
                  <a:lnTo>
                    <a:pt x="2295451" y="2291118"/>
                  </a:lnTo>
                  <a:lnTo>
                    <a:pt x="2267884" y="2331282"/>
                  </a:lnTo>
                  <a:lnTo>
                    <a:pt x="2240337" y="2371474"/>
                  </a:lnTo>
                  <a:lnTo>
                    <a:pt x="2212803" y="2411686"/>
                  </a:lnTo>
                  <a:lnTo>
                    <a:pt x="2185275" y="2451907"/>
                  </a:lnTo>
                  <a:lnTo>
                    <a:pt x="2157747" y="2492127"/>
                  </a:lnTo>
                  <a:lnTo>
                    <a:pt x="2130213" y="2532339"/>
                  </a:lnTo>
                  <a:lnTo>
                    <a:pt x="2102665" y="2572531"/>
                  </a:lnTo>
                  <a:lnTo>
                    <a:pt x="2075098" y="2612695"/>
                  </a:lnTo>
                  <a:lnTo>
                    <a:pt x="2047506" y="2652821"/>
                  </a:lnTo>
                  <a:lnTo>
                    <a:pt x="2019880" y="2692899"/>
                  </a:lnTo>
                  <a:lnTo>
                    <a:pt x="1992216" y="2732920"/>
                  </a:lnTo>
                  <a:lnTo>
                    <a:pt x="1964506" y="2772875"/>
                  </a:lnTo>
                  <a:lnTo>
                    <a:pt x="1936744" y="2812753"/>
                  </a:lnTo>
                  <a:lnTo>
                    <a:pt x="1908923" y="2852547"/>
                  </a:lnTo>
                  <a:lnTo>
                    <a:pt x="1881038" y="2892245"/>
                  </a:lnTo>
                  <a:lnTo>
                    <a:pt x="1853081" y="2931838"/>
                  </a:lnTo>
                  <a:lnTo>
                    <a:pt x="1825045" y="2971318"/>
                  </a:lnTo>
                  <a:lnTo>
                    <a:pt x="1796926" y="3010674"/>
                  </a:lnTo>
                  <a:lnTo>
                    <a:pt x="1768715" y="3049896"/>
                  </a:lnTo>
                  <a:lnTo>
                    <a:pt x="1740406" y="3088977"/>
                  </a:lnTo>
                  <a:lnTo>
                    <a:pt x="1711994" y="3127905"/>
                  </a:lnTo>
                  <a:lnTo>
                    <a:pt x="1683471" y="3166672"/>
                  </a:lnTo>
                  <a:lnTo>
                    <a:pt x="1654831" y="3205267"/>
                  </a:lnTo>
                  <a:lnTo>
                    <a:pt x="1626067" y="3243682"/>
                  </a:lnTo>
                  <a:lnTo>
                    <a:pt x="1597174" y="3281907"/>
                  </a:lnTo>
                  <a:lnTo>
                    <a:pt x="1568143" y="3319932"/>
                  </a:lnTo>
                  <a:lnTo>
                    <a:pt x="1538970" y="3357749"/>
                  </a:lnTo>
                  <a:lnTo>
                    <a:pt x="1509647" y="3395346"/>
                  </a:lnTo>
                  <a:lnTo>
                    <a:pt x="1480168" y="3432716"/>
                  </a:lnTo>
                  <a:lnTo>
                    <a:pt x="1450526" y="3469848"/>
                  </a:lnTo>
                  <a:lnTo>
                    <a:pt x="1420715" y="3506733"/>
                  </a:lnTo>
                  <a:lnTo>
                    <a:pt x="1390728" y="3543361"/>
                  </a:lnTo>
                  <a:lnTo>
                    <a:pt x="1360560" y="3579723"/>
                  </a:lnTo>
                  <a:lnTo>
                    <a:pt x="1330203" y="3615809"/>
                  </a:lnTo>
                  <a:lnTo>
                    <a:pt x="1299650" y="3651611"/>
                  </a:lnTo>
                  <a:lnTo>
                    <a:pt x="1268896" y="3687117"/>
                  </a:lnTo>
                  <a:lnTo>
                    <a:pt x="1237934" y="3722320"/>
                  </a:lnTo>
                  <a:lnTo>
                    <a:pt x="1206757" y="3757209"/>
                  </a:lnTo>
                  <a:lnTo>
                    <a:pt x="1175359" y="3791774"/>
                  </a:lnTo>
                  <a:lnTo>
                    <a:pt x="1143734" y="3826007"/>
                  </a:lnTo>
                  <a:lnTo>
                    <a:pt x="1111874" y="3859898"/>
                  </a:lnTo>
                  <a:lnTo>
                    <a:pt x="1079774" y="3893438"/>
                  </a:lnTo>
                  <a:lnTo>
                    <a:pt x="1047426" y="3926616"/>
                  </a:lnTo>
                  <a:lnTo>
                    <a:pt x="1014825" y="3959423"/>
                  </a:lnTo>
                  <a:lnTo>
                    <a:pt x="981963" y="3991850"/>
                  </a:lnTo>
                  <a:lnTo>
                    <a:pt x="948835" y="4023888"/>
                  </a:lnTo>
                  <a:lnTo>
                    <a:pt x="915434" y="4055526"/>
                  </a:lnTo>
                  <a:lnTo>
                    <a:pt x="881753" y="4086756"/>
                  </a:lnTo>
                  <a:lnTo>
                    <a:pt x="847786" y="4117568"/>
                  </a:lnTo>
                  <a:lnTo>
                    <a:pt x="813526" y="4147952"/>
                  </a:lnTo>
                  <a:lnTo>
                    <a:pt x="778967" y="4177898"/>
                  </a:lnTo>
                  <a:lnTo>
                    <a:pt x="744102" y="4207398"/>
                  </a:lnTo>
                  <a:lnTo>
                    <a:pt x="708925" y="4236442"/>
                  </a:lnTo>
                  <a:lnTo>
                    <a:pt x="673429" y="4265020"/>
                  </a:lnTo>
                  <a:lnTo>
                    <a:pt x="637608" y="4293123"/>
                  </a:lnTo>
                  <a:lnTo>
                    <a:pt x="601455" y="4320741"/>
                  </a:lnTo>
                  <a:lnTo>
                    <a:pt x="564964" y="4347865"/>
                  </a:lnTo>
                  <a:lnTo>
                    <a:pt x="528129" y="4374485"/>
                  </a:lnTo>
                  <a:lnTo>
                    <a:pt x="490942" y="4400591"/>
                  </a:lnTo>
                  <a:lnTo>
                    <a:pt x="453397" y="4426176"/>
                  </a:lnTo>
                  <a:lnTo>
                    <a:pt x="415488" y="4451228"/>
                  </a:lnTo>
                  <a:lnTo>
                    <a:pt x="377209" y="4475738"/>
                  </a:lnTo>
                  <a:lnTo>
                    <a:pt x="338552" y="4499697"/>
                  </a:lnTo>
                  <a:lnTo>
                    <a:pt x="299511" y="4523095"/>
                  </a:lnTo>
                  <a:lnTo>
                    <a:pt x="260080" y="4545923"/>
                  </a:lnTo>
                  <a:lnTo>
                    <a:pt x="220253" y="4568171"/>
                  </a:lnTo>
                  <a:lnTo>
                    <a:pt x="180022" y="4589829"/>
                  </a:lnTo>
                  <a:lnTo>
                    <a:pt x="139381" y="4610890"/>
                  </a:lnTo>
                  <a:lnTo>
                    <a:pt x="98324" y="4631341"/>
                  </a:lnTo>
                  <a:lnTo>
                    <a:pt x="56844" y="4651175"/>
                  </a:lnTo>
                  <a:lnTo>
                    <a:pt x="14935" y="4670382"/>
                  </a:lnTo>
                  <a:lnTo>
                    <a:pt x="0" y="4676932"/>
                  </a:lnTo>
                </a:path>
              </a:pathLst>
            </a:custGeom>
            <a:ln w="24995">
              <a:solidFill>
                <a:srgbClr val="332B2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1096307" y="3131099"/>
              <a:ext cx="5229225" cy="5229225"/>
            </a:xfrm>
            <a:custGeom>
              <a:avLst/>
              <a:gdLst/>
              <a:ahLst/>
              <a:cxnLst/>
              <a:rect l="l" t="t" r="r" b="b"/>
              <a:pathLst>
                <a:path w="5229225" h="5229225">
                  <a:moveTo>
                    <a:pt x="5229224" y="5229224"/>
                  </a:moveTo>
                  <a:lnTo>
                    <a:pt x="0" y="5229224"/>
                  </a:lnTo>
                  <a:lnTo>
                    <a:pt x="0" y="0"/>
                  </a:lnTo>
                  <a:lnTo>
                    <a:pt x="5229224" y="0"/>
                  </a:lnTo>
                  <a:lnTo>
                    <a:pt x="5229224" y="5229224"/>
                  </a:lnTo>
                  <a:close/>
                </a:path>
              </a:pathLst>
            </a:custGeom>
            <a:solidFill>
              <a:srgbClr val="332B2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173550" y="3209825"/>
              <a:ext cx="5076825" cy="5076824"/>
            </a:xfrm>
            <a:prstGeom prst="rect">
              <a:avLst/>
            </a:prstGeom>
          </p:spPr>
        </p:pic>
      </p:grpSp>
      <p:sp>
        <p:nvSpPr>
          <p:cNvPr id="6" name="object 6"/>
          <p:cNvSpPr/>
          <p:nvPr/>
        </p:nvSpPr>
        <p:spPr>
          <a:xfrm>
            <a:off x="0" y="548207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9754907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574533" y="4191749"/>
            <a:ext cx="7503159" cy="3427095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 marR="5080">
              <a:lnSpc>
                <a:spcPct val="101600"/>
              </a:lnSpc>
              <a:spcBef>
                <a:spcPts val="50"/>
              </a:spcBef>
            </a:pPr>
            <a:r>
              <a:rPr dirty="0" sz="2750" spc="254">
                <a:solidFill>
                  <a:srgbClr val="382F2F"/>
                </a:solidFill>
                <a:latin typeface="Verdana"/>
                <a:cs typeface="Verdana"/>
              </a:rPr>
              <a:t>P</a:t>
            </a:r>
            <a:r>
              <a:rPr dirty="0" sz="2750" spc="-110">
                <a:solidFill>
                  <a:srgbClr val="382F2F"/>
                </a:solidFill>
                <a:latin typeface="Verdana"/>
                <a:cs typeface="Verdana"/>
              </a:rPr>
              <a:t>r</a:t>
            </a:r>
            <a:r>
              <a:rPr dirty="0" sz="2750" spc="20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-95">
                <a:solidFill>
                  <a:srgbClr val="332B2B"/>
                </a:solidFill>
                <a:latin typeface="Verdana"/>
                <a:cs typeface="Verdana"/>
              </a:rPr>
              <a:t>s</a:t>
            </a:r>
            <a:r>
              <a:rPr dirty="0" sz="2750" spc="30">
                <a:solidFill>
                  <a:srgbClr val="332B2B"/>
                </a:solidFill>
                <a:latin typeface="Verdana"/>
                <a:cs typeface="Verdana"/>
              </a:rPr>
              <a:t>t</a:t>
            </a:r>
            <a:r>
              <a:rPr dirty="0" sz="2750" spc="-20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2750" spc="165">
                <a:solidFill>
                  <a:srgbClr val="332B2B"/>
                </a:solidFill>
                <a:latin typeface="Verdana"/>
                <a:cs typeface="Verdana"/>
              </a:rPr>
              <a:t>g</a:t>
            </a:r>
            <a:r>
              <a:rPr dirty="0" sz="2750" spc="25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2750" spc="-25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2750" spc="-10">
                <a:solidFill>
                  <a:srgbClr val="382F2F"/>
                </a:solidFill>
                <a:latin typeface="Verdana"/>
                <a:cs typeface="Verdana"/>
              </a:rPr>
              <a:t>G</a:t>
            </a:r>
            <a:r>
              <a:rPr dirty="0" sz="2750" spc="-110">
                <a:solidFill>
                  <a:srgbClr val="382F2F"/>
                </a:solidFill>
                <a:latin typeface="Verdana"/>
                <a:cs typeface="Verdana"/>
              </a:rPr>
              <a:t>r</a:t>
            </a:r>
            <a:r>
              <a:rPr dirty="0" sz="2750" spc="50">
                <a:solidFill>
                  <a:srgbClr val="332B2B"/>
                </a:solidFill>
                <a:latin typeface="Verdana"/>
                <a:cs typeface="Verdana"/>
              </a:rPr>
              <a:t>o</a:t>
            </a:r>
            <a:r>
              <a:rPr dirty="0" sz="2750" spc="105">
                <a:solidFill>
                  <a:srgbClr val="382F2F"/>
                </a:solidFill>
                <a:latin typeface="Verdana"/>
                <a:cs typeface="Verdana"/>
              </a:rPr>
              <a:t>u</a:t>
            </a:r>
            <a:r>
              <a:rPr dirty="0" sz="2750" spc="105">
                <a:solidFill>
                  <a:srgbClr val="332B2B"/>
                </a:solidFill>
                <a:latin typeface="Verdana"/>
                <a:cs typeface="Verdana"/>
              </a:rPr>
              <a:t>p</a:t>
            </a:r>
            <a:r>
              <a:rPr dirty="0" sz="2750" spc="-420">
                <a:solidFill>
                  <a:srgbClr val="332B2B"/>
                </a:solidFill>
                <a:latin typeface="Verdana"/>
                <a:cs typeface="Verdana"/>
              </a:rPr>
              <a:t>,</a:t>
            </a:r>
            <a:r>
              <a:rPr dirty="0" sz="2750" spc="-25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2750" spc="-30">
                <a:solidFill>
                  <a:srgbClr val="382F2F"/>
                </a:solidFill>
                <a:latin typeface="Verdana"/>
                <a:cs typeface="Verdana"/>
              </a:rPr>
              <a:t>a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-110">
                <a:solidFill>
                  <a:srgbClr val="382F2F"/>
                </a:solidFill>
                <a:latin typeface="Verdana"/>
                <a:cs typeface="Verdana"/>
              </a:rPr>
              <a:t>r</a:t>
            </a:r>
            <a:r>
              <a:rPr dirty="0" sz="2750" spc="20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114">
                <a:solidFill>
                  <a:srgbClr val="382F2F"/>
                </a:solidFill>
                <a:latin typeface="Verdana"/>
                <a:cs typeface="Verdana"/>
              </a:rPr>
              <a:t>n</a:t>
            </a:r>
            <a:r>
              <a:rPr dirty="0" sz="2750" spc="10">
                <a:solidFill>
                  <a:srgbClr val="332B2B"/>
                </a:solidFill>
                <a:latin typeface="Verdana"/>
                <a:cs typeface="Verdana"/>
              </a:rPr>
              <a:t>o</a:t>
            </a:r>
            <a:r>
              <a:rPr dirty="0" sz="2750" spc="165">
                <a:solidFill>
                  <a:srgbClr val="332B2B"/>
                </a:solidFill>
                <a:latin typeface="Verdana"/>
                <a:cs typeface="Verdana"/>
              </a:rPr>
              <a:t>w</a:t>
            </a:r>
            <a:r>
              <a:rPr dirty="0" sz="2750" spc="114">
                <a:solidFill>
                  <a:srgbClr val="382F2F"/>
                </a:solidFill>
                <a:latin typeface="Verdana"/>
                <a:cs typeface="Verdana"/>
              </a:rPr>
              <a:t>n</a:t>
            </a:r>
            <a:r>
              <a:rPr dirty="0" sz="2750" spc="2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2750" spc="150">
                <a:solidFill>
                  <a:srgbClr val="382F2F"/>
                </a:solidFill>
                <a:latin typeface="Verdana"/>
                <a:cs typeface="Verdana"/>
              </a:rPr>
              <a:t>d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145">
                <a:solidFill>
                  <a:srgbClr val="382F2F"/>
                </a:solidFill>
                <a:latin typeface="Verdana"/>
                <a:cs typeface="Verdana"/>
              </a:rPr>
              <a:t>b</a:t>
            </a:r>
            <a:r>
              <a:rPr dirty="0" sz="2750" spc="105">
                <a:solidFill>
                  <a:srgbClr val="382F2F"/>
                </a:solidFill>
                <a:latin typeface="Verdana"/>
                <a:cs typeface="Verdana"/>
              </a:rPr>
              <a:t>u</a:t>
            </a:r>
            <a:r>
              <a:rPr dirty="0" sz="2750" spc="-20">
                <a:solidFill>
                  <a:srgbClr val="332B2B"/>
                </a:solidFill>
                <a:latin typeface="Verdana"/>
                <a:cs typeface="Verdana"/>
              </a:rPr>
              <a:t>il</a:t>
            </a:r>
            <a:r>
              <a:rPr dirty="0" sz="2750" spc="145">
                <a:solidFill>
                  <a:srgbClr val="382F2F"/>
                </a:solidFill>
                <a:latin typeface="Verdana"/>
                <a:cs typeface="Verdana"/>
              </a:rPr>
              <a:t>d</a:t>
            </a:r>
            <a:r>
              <a:rPr dirty="0" sz="2750" spc="20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-100">
                <a:solidFill>
                  <a:srgbClr val="332B2B"/>
                </a:solidFill>
                <a:latin typeface="Verdana"/>
                <a:cs typeface="Verdana"/>
              </a:rPr>
              <a:t>r</a:t>
            </a:r>
            <a:r>
              <a:rPr dirty="0" sz="2750" spc="-409">
                <a:solidFill>
                  <a:srgbClr val="332B2B"/>
                </a:solidFill>
                <a:latin typeface="Verdana"/>
                <a:cs typeface="Verdana"/>
              </a:rPr>
              <a:t>,  </a:t>
            </a:r>
            <a:r>
              <a:rPr dirty="0" sz="2750" spc="110">
                <a:solidFill>
                  <a:srgbClr val="332B2B"/>
                </a:solidFill>
                <a:latin typeface="Verdana"/>
                <a:cs typeface="Verdana"/>
              </a:rPr>
              <a:t>c</a:t>
            </a:r>
            <a:r>
              <a:rPr dirty="0" sz="2750" spc="-110">
                <a:solidFill>
                  <a:srgbClr val="382F2F"/>
                </a:solidFill>
                <a:latin typeface="Verdana"/>
                <a:cs typeface="Verdana"/>
              </a:rPr>
              <a:t>r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-35">
                <a:solidFill>
                  <a:srgbClr val="332B2B"/>
                </a:solidFill>
                <a:latin typeface="Verdana"/>
                <a:cs typeface="Verdana"/>
              </a:rPr>
              <a:t>a</a:t>
            </a:r>
            <a:r>
              <a:rPr dirty="0" sz="2750" spc="-20">
                <a:solidFill>
                  <a:srgbClr val="332B2B"/>
                </a:solidFill>
                <a:latin typeface="Verdana"/>
                <a:cs typeface="Verdana"/>
              </a:rPr>
              <a:t>t</a:t>
            </a:r>
            <a:r>
              <a:rPr dirty="0" sz="2750" spc="2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2750" spc="150">
                <a:solidFill>
                  <a:srgbClr val="332B2B"/>
                </a:solidFill>
                <a:latin typeface="Verdana"/>
                <a:cs typeface="Verdana"/>
              </a:rPr>
              <a:t>d</a:t>
            </a:r>
            <a:r>
              <a:rPr dirty="0" sz="2750" spc="-24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u="heavy" sz="2750" spc="254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P</a:t>
            </a:r>
            <a:r>
              <a:rPr dirty="0" u="heavy" sz="2750" spc="-110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r</a:t>
            </a:r>
            <a:r>
              <a:rPr dirty="0" u="heavy" sz="2750" spc="20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e</a:t>
            </a:r>
            <a:r>
              <a:rPr dirty="0" u="heavy" sz="2750" spc="-95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s</a:t>
            </a:r>
            <a:r>
              <a:rPr dirty="0" u="heavy" sz="2750" spc="30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t</a:t>
            </a:r>
            <a:r>
              <a:rPr dirty="0" u="heavy" sz="2750" spc="-20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i</a:t>
            </a:r>
            <a:r>
              <a:rPr dirty="0" sz="2750" spc="165">
                <a:solidFill>
                  <a:srgbClr val="382F2F"/>
                </a:solidFill>
                <a:latin typeface="Verdana"/>
                <a:cs typeface="Verdana"/>
                <a:hlinkClick r:id="rId3"/>
              </a:rPr>
              <a:t>g</a:t>
            </a:r>
            <a:r>
              <a:rPr dirty="0" u="heavy" sz="2750" spc="25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e</a:t>
            </a:r>
            <a:r>
              <a:rPr dirty="0" u="heavy" sz="2750" spc="-250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 </a:t>
            </a:r>
            <a:r>
              <a:rPr dirty="0" u="heavy" sz="2750" spc="140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O</a:t>
            </a:r>
            <a:r>
              <a:rPr dirty="0" u="heavy" sz="2750" spc="-35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a</a:t>
            </a:r>
            <a:r>
              <a:rPr dirty="0" u="heavy" sz="2750" spc="-50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k</a:t>
            </a:r>
            <a:r>
              <a:rPr dirty="0" u="heavy" sz="2750" spc="-140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v</a:t>
            </a:r>
            <a:r>
              <a:rPr dirty="0" u="heavy" sz="2750" spc="-20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i</a:t>
            </a:r>
            <a:r>
              <a:rPr dirty="0" u="heavy" sz="2750" spc="-20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ll</a:t>
            </a:r>
            <a:r>
              <a:rPr dirty="0" u="heavy" sz="2750" spc="25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e</a:t>
            </a:r>
            <a:r>
              <a:rPr dirty="0" sz="2750" spc="-420">
                <a:solidFill>
                  <a:srgbClr val="332B2B"/>
                </a:solidFill>
                <a:latin typeface="Verdana"/>
                <a:cs typeface="Verdana"/>
              </a:rPr>
              <a:t>,</a:t>
            </a:r>
            <a:r>
              <a:rPr dirty="0" sz="2750" spc="-25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2750" spc="-30">
                <a:solidFill>
                  <a:srgbClr val="382F2F"/>
                </a:solidFill>
                <a:latin typeface="Verdana"/>
                <a:cs typeface="Verdana"/>
              </a:rPr>
              <a:t>a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110">
                <a:solidFill>
                  <a:srgbClr val="382F2F"/>
                </a:solidFill>
                <a:latin typeface="Verdana"/>
                <a:cs typeface="Verdana"/>
              </a:rPr>
              <a:t>c</a:t>
            </a:r>
            <a:r>
              <a:rPr dirty="0" sz="2750" spc="105">
                <a:solidFill>
                  <a:srgbClr val="382F2F"/>
                </a:solidFill>
                <a:latin typeface="Verdana"/>
                <a:cs typeface="Verdana"/>
              </a:rPr>
              <a:t>u</a:t>
            </a:r>
            <a:r>
              <a:rPr dirty="0" sz="2750" spc="-5">
                <a:solidFill>
                  <a:srgbClr val="382F2F"/>
                </a:solidFill>
                <a:latin typeface="Verdana"/>
                <a:cs typeface="Verdana"/>
              </a:rPr>
              <a:t>t</a:t>
            </a:r>
            <a:r>
              <a:rPr dirty="0" sz="2750" spc="30">
                <a:solidFill>
                  <a:srgbClr val="382F2F"/>
                </a:solidFill>
                <a:latin typeface="Verdana"/>
                <a:cs typeface="Verdana"/>
              </a:rPr>
              <a:t>t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i</a:t>
            </a:r>
            <a:r>
              <a:rPr dirty="0" sz="2750" spc="114">
                <a:solidFill>
                  <a:srgbClr val="332B2B"/>
                </a:solidFill>
                <a:latin typeface="Verdana"/>
                <a:cs typeface="Verdana"/>
              </a:rPr>
              <a:t>n</a:t>
            </a:r>
            <a:r>
              <a:rPr dirty="0" sz="2750" spc="165">
                <a:solidFill>
                  <a:srgbClr val="382F2F"/>
                </a:solidFill>
                <a:latin typeface="Verdana"/>
                <a:cs typeface="Verdana"/>
              </a:rPr>
              <a:t>g</a:t>
            </a:r>
            <a:r>
              <a:rPr dirty="0" sz="2750" spc="-175">
                <a:solidFill>
                  <a:srgbClr val="382F2F"/>
                </a:solidFill>
                <a:latin typeface="Verdana"/>
                <a:cs typeface="Verdana"/>
              </a:rPr>
              <a:t>-</a:t>
            </a:r>
            <a:r>
              <a:rPr dirty="0" sz="2750" spc="2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2750" spc="145">
                <a:solidFill>
                  <a:srgbClr val="332B2B"/>
                </a:solidFill>
                <a:latin typeface="Verdana"/>
                <a:cs typeface="Verdana"/>
              </a:rPr>
              <a:t>d</a:t>
            </a:r>
            <a:r>
              <a:rPr dirty="0" sz="2750" spc="165">
                <a:solidFill>
                  <a:srgbClr val="332B2B"/>
                </a:solidFill>
                <a:latin typeface="Verdana"/>
                <a:cs typeface="Verdana"/>
              </a:rPr>
              <a:t>g</a:t>
            </a:r>
            <a:r>
              <a:rPr dirty="0" sz="2750" spc="15">
                <a:solidFill>
                  <a:srgbClr val="332B2B"/>
                </a:solidFill>
                <a:latin typeface="Verdana"/>
                <a:cs typeface="Verdana"/>
              </a:rPr>
              <a:t>e  </a:t>
            </a:r>
            <a:r>
              <a:rPr dirty="0" sz="2750" spc="5">
                <a:solidFill>
                  <a:srgbClr val="332B2B"/>
                </a:solidFill>
                <a:latin typeface="Verdana"/>
                <a:cs typeface="Verdana"/>
              </a:rPr>
              <a:t>res</a:t>
            </a:r>
            <a:r>
              <a:rPr dirty="0" sz="2750" spc="5">
                <a:solidFill>
                  <a:srgbClr val="382F2F"/>
                </a:solidFill>
                <a:latin typeface="Verdana"/>
                <a:cs typeface="Verdana"/>
              </a:rPr>
              <a:t>i</a:t>
            </a:r>
            <a:r>
              <a:rPr dirty="0" sz="2750" spc="5">
                <a:solidFill>
                  <a:srgbClr val="332B2B"/>
                </a:solidFill>
                <a:latin typeface="Verdana"/>
                <a:cs typeface="Verdana"/>
              </a:rPr>
              <a:t>dentia</a:t>
            </a:r>
            <a:r>
              <a:rPr dirty="0" sz="2750" spc="5">
                <a:solidFill>
                  <a:srgbClr val="382F2F"/>
                </a:solidFill>
                <a:latin typeface="Verdana"/>
                <a:cs typeface="Verdana"/>
              </a:rPr>
              <a:t>l </a:t>
            </a:r>
            <a:r>
              <a:rPr dirty="0" sz="2750" spc="50">
                <a:solidFill>
                  <a:srgbClr val="332B2B"/>
                </a:solidFill>
                <a:latin typeface="Verdana"/>
                <a:cs typeface="Verdana"/>
              </a:rPr>
              <a:t>t</a:t>
            </a:r>
            <a:r>
              <a:rPr dirty="0" sz="2750" spc="50">
                <a:solidFill>
                  <a:srgbClr val="382F2F"/>
                </a:solidFill>
                <a:latin typeface="Verdana"/>
                <a:cs typeface="Verdana"/>
              </a:rPr>
              <a:t>o</a:t>
            </a:r>
            <a:r>
              <a:rPr dirty="0" sz="2750" spc="50">
                <a:solidFill>
                  <a:srgbClr val="332B2B"/>
                </a:solidFill>
                <a:latin typeface="Verdana"/>
                <a:cs typeface="Verdana"/>
              </a:rPr>
              <a:t>wns</a:t>
            </a:r>
            <a:r>
              <a:rPr dirty="0" sz="2750" spc="50">
                <a:solidFill>
                  <a:srgbClr val="382F2F"/>
                </a:solidFill>
                <a:latin typeface="Verdana"/>
                <a:cs typeface="Verdana"/>
              </a:rPr>
              <a:t>h</a:t>
            </a:r>
            <a:r>
              <a:rPr dirty="0" sz="2750" spc="50">
                <a:solidFill>
                  <a:srgbClr val="332B2B"/>
                </a:solidFill>
                <a:latin typeface="Verdana"/>
                <a:cs typeface="Verdana"/>
              </a:rPr>
              <a:t>ip </a:t>
            </a:r>
            <a:r>
              <a:rPr dirty="0" sz="2750" spc="-20">
                <a:solidFill>
                  <a:srgbClr val="332B2B"/>
                </a:solidFill>
                <a:latin typeface="Verdana"/>
                <a:cs typeface="Verdana"/>
              </a:rPr>
              <a:t>st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r</a:t>
            </a:r>
            <a:r>
              <a:rPr dirty="0" sz="2750" spc="-20">
                <a:solidFill>
                  <a:srgbClr val="332B2B"/>
                </a:solidFill>
                <a:latin typeface="Verdana"/>
                <a:cs typeface="Verdana"/>
              </a:rPr>
              <a:t>ateg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ica</a:t>
            </a:r>
            <a:r>
              <a:rPr dirty="0" sz="2750" spc="-20">
                <a:solidFill>
                  <a:srgbClr val="332B2B"/>
                </a:solidFill>
                <a:latin typeface="Verdana"/>
                <a:cs typeface="Verdana"/>
              </a:rPr>
              <a:t>l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l</a:t>
            </a:r>
            <a:r>
              <a:rPr dirty="0" sz="2750" spc="-20">
                <a:solidFill>
                  <a:srgbClr val="332B2B"/>
                </a:solidFill>
                <a:latin typeface="Verdana"/>
                <a:cs typeface="Verdana"/>
              </a:rPr>
              <a:t>y </a:t>
            </a:r>
            <a:r>
              <a:rPr dirty="0" sz="2750" spc="15">
                <a:solidFill>
                  <a:srgbClr val="332B2B"/>
                </a:solidFill>
                <a:latin typeface="Verdana"/>
                <a:cs typeface="Verdana"/>
              </a:rPr>
              <a:t>s</a:t>
            </a:r>
            <a:r>
              <a:rPr dirty="0" sz="2750" spc="15">
                <a:solidFill>
                  <a:srgbClr val="382F2F"/>
                </a:solidFill>
                <a:latin typeface="Verdana"/>
                <a:cs typeface="Verdana"/>
              </a:rPr>
              <a:t>it</a:t>
            </a:r>
            <a:r>
              <a:rPr dirty="0" sz="2750" spc="15">
                <a:solidFill>
                  <a:srgbClr val="332B2B"/>
                </a:solidFill>
                <a:latin typeface="Verdana"/>
                <a:cs typeface="Verdana"/>
              </a:rPr>
              <a:t>uat</a:t>
            </a:r>
            <a:r>
              <a:rPr dirty="0" sz="2750" spc="15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15">
                <a:solidFill>
                  <a:srgbClr val="332B2B"/>
                </a:solidFill>
                <a:latin typeface="Verdana"/>
                <a:cs typeface="Verdana"/>
              </a:rPr>
              <a:t>d </a:t>
            </a:r>
            <a:r>
              <a:rPr dirty="0" sz="2750" spc="-95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2750" spc="114">
                <a:solidFill>
                  <a:srgbClr val="332B2B"/>
                </a:solidFill>
                <a:latin typeface="Verdana"/>
                <a:cs typeface="Verdana"/>
              </a:rPr>
              <a:t>n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-35">
                <a:solidFill>
                  <a:srgbClr val="332B2B"/>
                </a:solidFill>
                <a:latin typeface="Verdana"/>
                <a:cs typeface="Verdana"/>
              </a:rPr>
              <a:t>a</a:t>
            </a:r>
            <a:r>
              <a:rPr dirty="0" sz="2750" spc="-70">
                <a:solidFill>
                  <a:srgbClr val="382F2F"/>
                </a:solidFill>
                <a:latin typeface="Verdana"/>
                <a:cs typeface="Verdana"/>
              </a:rPr>
              <a:t>r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335">
                <a:solidFill>
                  <a:srgbClr val="382F2F"/>
                </a:solidFill>
                <a:latin typeface="Verdana"/>
                <a:cs typeface="Verdana"/>
              </a:rPr>
              <a:t>W</a:t>
            </a:r>
            <a:r>
              <a:rPr dirty="0" sz="2750" spc="114">
                <a:solidFill>
                  <a:srgbClr val="382F2F"/>
                </a:solidFill>
                <a:latin typeface="Verdana"/>
                <a:cs typeface="Verdana"/>
              </a:rPr>
              <a:t>h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i</a:t>
            </a:r>
            <a:r>
              <a:rPr dirty="0" sz="2750" spc="-20">
                <a:solidFill>
                  <a:srgbClr val="332B2B"/>
                </a:solidFill>
                <a:latin typeface="Verdana"/>
                <a:cs typeface="Verdana"/>
              </a:rPr>
              <a:t>t</a:t>
            </a:r>
            <a:r>
              <a:rPr dirty="0" sz="2750" spc="2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2750" spc="-50">
                <a:solidFill>
                  <a:srgbClr val="382F2F"/>
                </a:solidFill>
                <a:latin typeface="Verdana"/>
                <a:cs typeface="Verdana"/>
              </a:rPr>
              <a:t>ﬁ</a:t>
            </a:r>
            <a:r>
              <a:rPr dirty="0" sz="2750" spc="20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l</a:t>
            </a:r>
            <a:r>
              <a:rPr dirty="0" sz="2750" spc="145">
                <a:solidFill>
                  <a:srgbClr val="332B2B"/>
                </a:solidFill>
                <a:latin typeface="Verdana"/>
                <a:cs typeface="Verdana"/>
              </a:rPr>
              <a:t>d</a:t>
            </a:r>
            <a:r>
              <a:rPr dirty="0" sz="2750" spc="-420">
                <a:solidFill>
                  <a:srgbClr val="382F2F"/>
                </a:solidFill>
                <a:latin typeface="Verdana"/>
                <a:cs typeface="Verdana"/>
              </a:rPr>
              <a:t>,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185">
                <a:solidFill>
                  <a:srgbClr val="382F2F"/>
                </a:solidFill>
                <a:latin typeface="Verdana"/>
                <a:cs typeface="Verdana"/>
              </a:rPr>
              <a:t>B</a:t>
            </a:r>
            <a:r>
              <a:rPr dirty="0" sz="2750" spc="-35">
                <a:solidFill>
                  <a:srgbClr val="332B2B"/>
                </a:solidFill>
                <a:latin typeface="Verdana"/>
                <a:cs typeface="Verdana"/>
              </a:rPr>
              <a:t>a</a:t>
            </a:r>
            <a:r>
              <a:rPr dirty="0" sz="2750" spc="114">
                <a:solidFill>
                  <a:srgbClr val="382F2F"/>
                </a:solidFill>
                <a:latin typeface="Verdana"/>
                <a:cs typeface="Verdana"/>
              </a:rPr>
              <a:t>n</a:t>
            </a:r>
            <a:r>
              <a:rPr dirty="0" sz="2750" spc="165">
                <a:solidFill>
                  <a:srgbClr val="382F2F"/>
                </a:solidFill>
                <a:latin typeface="Verdana"/>
                <a:cs typeface="Verdana"/>
              </a:rPr>
              <a:t>g</a:t>
            </a:r>
            <a:r>
              <a:rPr dirty="0" sz="2750" spc="-35">
                <a:solidFill>
                  <a:srgbClr val="382F2F"/>
                </a:solidFill>
                <a:latin typeface="Verdana"/>
                <a:cs typeface="Verdana"/>
              </a:rPr>
              <a:t>a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l</a:t>
            </a:r>
            <a:r>
              <a:rPr dirty="0" sz="2750" spc="50">
                <a:solidFill>
                  <a:srgbClr val="382F2F"/>
                </a:solidFill>
                <a:latin typeface="Verdana"/>
                <a:cs typeface="Verdana"/>
              </a:rPr>
              <a:t>o</a:t>
            </a:r>
            <a:r>
              <a:rPr dirty="0" sz="2750" spc="-110">
                <a:solidFill>
                  <a:srgbClr val="382F2F"/>
                </a:solidFill>
                <a:latin typeface="Verdana"/>
                <a:cs typeface="Verdana"/>
              </a:rPr>
              <a:t>r</a:t>
            </a:r>
            <a:r>
              <a:rPr dirty="0" sz="2750" spc="20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-420">
                <a:solidFill>
                  <a:srgbClr val="332B2B"/>
                </a:solidFill>
                <a:latin typeface="Verdana"/>
                <a:cs typeface="Verdana"/>
              </a:rPr>
              <a:t>.</a:t>
            </a:r>
            <a:r>
              <a:rPr dirty="0" sz="2750" spc="-25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2750" spc="-195">
                <a:solidFill>
                  <a:srgbClr val="382F2F"/>
                </a:solidFill>
                <a:latin typeface="Verdana"/>
                <a:cs typeface="Verdana"/>
              </a:rPr>
              <a:t>S</a:t>
            </a:r>
            <a:r>
              <a:rPr dirty="0" sz="2750" spc="110">
                <a:solidFill>
                  <a:srgbClr val="332B2B"/>
                </a:solidFill>
                <a:latin typeface="Verdana"/>
                <a:cs typeface="Verdana"/>
              </a:rPr>
              <a:t>c</a:t>
            </a:r>
            <a:r>
              <a:rPr dirty="0" sz="2750" spc="-35">
                <a:solidFill>
                  <a:srgbClr val="332B2B"/>
                </a:solidFill>
                <a:latin typeface="Verdana"/>
                <a:cs typeface="Verdana"/>
              </a:rPr>
              <a:t>a</a:t>
            </a:r>
            <a:r>
              <a:rPr dirty="0" sz="2750" spc="-5">
                <a:solidFill>
                  <a:srgbClr val="382F2F"/>
                </a:solidFill>
                <a:latin typeface="Verdana"/>
                <a:cs typeface="Verdana"/>
              </a:rPr>
              <a:t>t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t</a:t>
            </a:r>
            <a:r>
              <a:rPr dirty="0" sz="2750" spc="20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-110">
                <a:solidFill>
                  <a:srgbClr val="382F2F"/>
                </a:solidFill>
                <a:latin typeface="Verdana"/>
                <a:cs typeface="Verdana"/>
              </a:rPr>
              <a:t>r</a:t>
            </a:r>
            <a:r>
              <a:rPr dirty="0" sz="2750" spc="20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150">
                <a:solidFill>
                  <a:srgbClr val="382F2F"/>
                </a:solidFill>
                <a:latin typeface="Verdana"/>
                <a:cs typeface="Verdana"/>
              </a:rPr>
              <a:t>d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10">
                <a:solidFill>
                  <a:srgbClr val="382F2F"/>
                </a:solidFill>
                <a:latin typeface="Verdana"/>
                <a:cs typeface="Verdana"/>
              </a:rPr>
              <a:t>o</a:t>
            </a:r>
            <a:r>
              <a:rPr dirty="0" sz="2750" spc="-180">
                <a:solidFill>
                  <a:srgbClr val="382F2F"/>
                </a:solidFill>
                <a:latin typeface="Verdana"/>
                <a:cs typeface="Verdana"/>
              </a:rPr>
              <a:t>v</a:t>
            </a:r>
            <a:r>
              <a:rPr dirty="0" sz="2750" spc="20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-65">
                <a:solidFill>
                  <a:srgbClr val="382F2F"/>
                </a:solidFill>
                <a:latin typeface="Verdana"/>
                <a:cs typeface="Verdana"/>
              </a:rPr>
              <a:t>r  </a:t>
            </a:r>
            <a:r>
              <a:rPr dirty="0" sz="2750" spc="-30">
                <a:solidFill>
                  <a:srgbClr val="382F2F"/>
                </a:solidFill>
                <a:latin typeface="Verdana"/>
                <a:cs typeface="Verdana"/>
              </a:rPr>
              <a:t>a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l</a:t>
            </a:r>
            <a:r>
              <a:rPr dirty="0" sz="2750" spc="-35">
                <a:solidFill>
                  <a:srgbClr val="332B2B"/>
                </a:solidFill>
                <a:latin typeface="Verdana"/>
                <a:cs typeface="Verdana"/>
              </a:rPr>
              <a:t>a</a:t>
            </a:r>
            <a:r>
              <a:rPr dirty="0" sz="2750" spc="-110">
                <a:solidFill>
                  <a:srgbClr val="382F2F"/>
                </a:solidFill>
                <a:latin typeface="Verdana"/>
                <a:cs typeface="Verdana"/>
              </a:rPr>
              <a:t>r</a:t>
            </a:r>
            <a:r>
              <a:rPr dirty="0" sz="2750" spc="165">
                <a:solidFill>
                  <a:srgbClr val="382F2F"/>
                </a:solidFill>
                <a:latin typeface="Verdana"/>
                <a:cs typeface="Verdana"/>
              </a:rPr>
              <a:t>g</a:t>
            </a:r>
            <a:r>
              <a:rPr dirty="0" sz="2750" spc="25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-35">
                <a:solidFill>
                  <a:srgbClr val="382F2F"/>
                </a:solidFill>
                <a:latin typeface="Verdana"/>
                <a:cs typeface="Verdana"/>
              </a:rPr>
              <a:t>a</a:t>
            </a:r>
            <a:r>
              <a:rPr dirty="0" sz="2750" spc="-110">
                <a:solidFill>
                  <a:srgbClr val="332B2B"/>
                </a:solidFill>
                <a:latin typeface="Verdana"/>
                <a:cs typeface="Verdana"/>
              </a:rPr>
              <a:t>r</a:t>
            </a:r>
            <a:r>
              <a:rPr dirty="0" sz="2750" spc="-2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2750" spc="-35">
                <a:solidFill>
                  <a:srgbClr val="332B2B"/>
                </a:solidFill>
                <a:latin typeface="Verdana"/>
                <a:cs typeface="Verdana"/>
              </a:rPr>
              <a:t>a</a:t>
            </a:r>
            <a:r>
              <a:rPr dirty="0" sz="2750" spc="-420">
                <a:solidFill>
                  <a:srgbClr val="382F2F"/>
                </a:solidFill>
                <a:latin typeface="Verdana"/>
                <a:cs typeface="Verdana"/>
              </a:rPr>
              <a:t>,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i</a:t>
            </a:r>
            <a:r>
              <a:rPr dirty="0" sz="2750" spc="35">
                <a:solidFill>
                  <a:srgbClr val="332B2B"/>
                </a:solidFill>
                <a:latin typeface="Verdana"/>
                <a:cs typeface="Verdana"/>
              </a:rPr>
              <a:t>t</a:t>
            </a:r>
            <a:r>
              <a:rPr dirty="0" sz="2750" spc="-25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2750" spc="145">
                <a:solidFill>
                  <a:srgbClr val="332B2B"/>
                </a:solidFill>
                <a:latin typeface="Verdana"/>
                <a:cs typeface="Verdana"/>
              </a:rPr>
              <a:t>p</a:t>
            </a:r>
            <a:r>
              <a:rPr dirty="0" sz="2750" spc="-110">
                <a:solidFill>
                  <a:srgbClr val="382F2F"/>
                </a:solidFill>
                <a:latin typeface="Verdana"/>
                <a:cs typeface="Verdana"/>
              </a:rPr>
              <a:t>r</a:t>
            </a:r>
            <a:r>
              <a:rPr dirty="0" sz="2750" spc="10">
                <a:solidFill>
                  <a:srgbClr val="382F2F"/>
                </a:solidFill>
                <a:latin typeface="Verdana"/>
                <a:cs typeface="Verdana"/>
              </a:rPr>
              <a:t>o</a:t>
            </a:r>
            <a:r>
              <a:rPr dirty="0" sz="2750" spc="-140">
                <a:solidFill>
                  <a:srgbClr val="382F2F"/>
                </a:solidFill>
                <a:latin typeface="Verdana"/>
                <a:cs typeface="Verdana"/>
              </a:rPr>
              <a:t>v</a:t>
            </a:r>
            <a:r>
              <a:rPr dirty="0" sz="2750" spc="-20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2750" spc="145">
                <a:solidFill>
                  <a:srgbClr val="332B2B"/>
                </a:solidFill>
                <a:latin typeface="Verdana"/>
                <a:cs typeface="Verdana"/>
              </a:rPr>
              <a:t>d</a:t>
            </a:r>
            <a:r>
              <a:rPr dirty="0" sz="2750" spc="20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-90">
                <a:solidFill>
                  <a:srgbClr val="382F2F"/>
                </a:solidFill>
                <a:latin typeface="Verdana"/>
                <a:cs typeface="Verdana"/>
              </a:rPr>
              <a:t>s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-110">
                <a:solidFill>
                  <a:srgbClr val="382F2F"/>
                </a:solidFill>
                <a:latin typeface="Verdana"/>
                <a:cs typeface="Verdana"/>
              </a:rPr>
              <a:t>r</a:t>
            </a:r>
            <a:r>
              <a:rPr dirty="0" sz="2750" spc="50">
                <a:solidFill>
                  <a:srgbClr val="382F2F"/>
                </a:solidFill>
                <a:latin typeface="Verdana"/>
                <a:cs typeface="Verdana"/>
              </a:rPr>
              <a:t>oo</a:t>
            </a:r>
            <a:r>
              <a:rPr dirty="0" sz="2750" spc="215">
                <a:solidFill>
                  <a:srgbClr val="382F2F"/>
                </a:solidFill>
                <a:latin typeface="Verdana"/>
                <a:cs typeface="Verdana"/>
              </a:rPr>
              <a:t>m</a:t>
            </a:r>
            <a:r>
              <a:rPr dirty="0" sz="2750" spc="-135">
                <a:solidFill>
                  <a:srgbClr val="382F2F"/>
                </a:solidFill>
                <a:latin typeface="Verdana"/>
                <a:cs typeface="Verdana"/>
              </a:rPr>
              <a:t>y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-35">
                <a:solidFill>
                  <a:srgbClr val="332B2B"/>
                </a:solidFill>
                <a:latin typeface="Verdana"/>
                <a:cs typeface="Verdana"/>
              </a:rPr>
              <a:t>a</a:t>
            </a:r>
            <a:r>
              <a:rPr dirty="0" sz="2750" spc="140">
                <a:solidFill>
                  <a:srgbClr val="332B2B"/>
                </a:solidFill>
                <a:latin typeface="Verdana"/>
                <a:cs typeface="Verdana"/>
              </a:rPr>
              <a:t>p</a:t>
            </a:r>
            <a:r>
              <a:rPr dirty="0" sz="2750" spc="-35">
                <a:solidFill>
                  <a:srgbClr val="332B2B"/>
                </a:solidFill>
                <a:latin typeface="Verdana"/>
                <a:cs typeface="Verdana"/>
              </a:rPr>
              <a:t>a</a:t>
            </a:r>
            <a:r>
              <a:rPr dirty="0" sz="2750" spc="-30">
                <a:solidFill>
                  <a:srgbClr val="332B2B"/>
                </a:solidFill>
                <a:latin typeface="Verdana"/>
                <a:cs typeface="Verdana"/>
              </a:rPr>
              <a:t>r</a:t>
            </a:r>
            <a:r>
              <a:rPr dirty="0" sz="2750" spc="30">
                <a:solidFill>
                  <a:srgbClr val="332B2B"/>
                </a:solidFill>
                <a:latin typeface="Verdana"/>
                <a:cs typeface="Verdana"/>
              </a:rPr>
              <a:t>t</a:t>
            </a:r>
            <a:r>
              <a:rPr dirty="0" sz="2750" spc="240">
                <a:solidFill>
                  <a:srgbClr val="332B2B"/>
                </a:solidFill>
                <a:latin typeface="Verdana"/>
                <a:cs typeface="Verdana"/>
              </a:rPr>
              <a:t>m</a:t>
            </a:r>
            <a:r>
              <a:rPr dirty="0" sz="2750" spc="2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2750" spc="114">
                <a:solidFill>
                  <a:srgbClr val="332B2B"/>
                </a:solidFill>
                <a:latin typeface="Verdana"/>
                <a:cs typeface="Verdana"/>
              </a:rPr>
              <a:t>n</a:t>
            </a:r>
            <a:r>
              <a:rPr dirty="0" sz="2750" spc="30">
                <a:solidFill>
                  <a:srgbClr val="382F2F"/>
                </a:solidFill>
                <a:latin typeface="Verdana"/>
                <a:cs typeface="Verdana"/>
              </a:rPr>
              <a:t>t</a:t>
            </a:r>
            <a:r>
              <a:rPr dirty="0" sz="2750" spc="-70">
                <a:solidFill>
                  <a:srgbClr val="382F2F"/>
                </a:solidFill>
                <a:latin typeface="Verdana"/>
                <a:cs typeface="Verdana"/>
              </a:rPr>
              <a:t>s  </a:t>
            </a:r>
            <a:r>
              <a:rPr dirty="0" sz="2750" spc="165">
                <a:solidFill>
                  <a:srgbClr val="382F2F"/>
                </a:solidFill>
                <a:latin typeface="Verdana"/>
                <a:cs typeface="Verdana"/>
              </a:rPr>
              <a:t>w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i</a:t>
            </a:r>
            <a:r>
              <a:rPr dirty="0" sz="2750" spc="30">
                <a:solidFill>
                  <a:srgbClr val="382F2F"/>
                </a:solidFill>
                <a:latin typeface="Verdana"/>
                <a:cs typeface="Verdana"/>
              </a:rPr>
              <a:t>t</a:t>
            </a:r>
            <a:r>
              <a:rPr dirty="0" sz="2750" spc="120">
                <a:solidFill>
                  <a:srgbClr val="332B2B"/>
                </a:solidFill>
                <a:latin typeface="Verdana"/>
                <a:cs typeface="Verdana"/>
              </a:rPr>
              <a:t>h</a:t>
            </a:r>
            <a:r>
              <a:rPr dirty="0" sz="2750" spc="-25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2750" spc="-760">
                <a:solidFill>
                  <a:srgbClr val="382F2F"/>
                </a:solidFill>
                <a:latin typeface="Verdana"/>
                <a:cs typeface="Verdana"/>
              </a:rPr>
              <a:t>1</a:t>
            </a:r>
            <a:r>
              <a:rPr dirty="0" sz="2750" spc="-420">
                <a:solidFill>
                  <a:srgbClr val="382F2F"/>
                </a:solidFill>
                <a:latin typeface="Verdana"/>
                <a:cs typeface="Verdana"/>
              </a:rPr>
              <a:t>,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-160">
                <a:solidFill>
                  <a:srgbClr val="382F2F"/>
                </a:solidFill>
                <a:latin typeface="Verdana"/>
                <a:cs typeface="Verdana"/>
              </a:rPr>
              <a:t>2</a:t>
            </a:r>
            <a:r>
              <a:rPr dirty="0" sz="2750" spc="-420">
                <a:solidFill>
                  <a:srgbClr val="382F2F"/>
                </a:solidFill>
                <a:latin typeface="Verdana"/>
                <a:cs typeface="Verdana"/>
              </a:rPr>
              <a:t>,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-200">
                <a:solidFill>
                  <a:srgbClr val="382F2F"/>
                </a:solidFill>
                <a:latin typeface="Verdana"/>
                <a:cs typeface="Verdana"/>
              </a:rPr>
              <a:t>3</a:t>
            </a:r>
            <a:r>
              <a:rPr dirty="0" sz="2750" spc="-420">
                <a:solidFill>
                  <a:srgbClr val="382F2F"/>
                </a:solidFill>
                <a:latin typeface="Verdana"/>
                <a:cs typeface="Verdana"/>
              </a:rPr>
              <a:t>,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-35">
                <a:solidFill>
                  <a:srgbClr val="332B2B"/>
                </a:solidFill>
                <a:latin typeface="Verdana"/>
                <a:cs typeface="Verdana"/>
              </a:rPr>
              <a:t>a</a:t>
            </a:r>
            <a:r>
              <a:rPr dirty="0" sz="2750" spc="114">
                <a:solidFill>
                  <a:srgbClr val="382F2F"/>
                </a:solidFill>
                <a:latin typeface="Verdana"/>
                <a:cs typeface="Verdana"/>
              </a:rPr>
              <a:t>n</a:t>
            </a:r>
            <a:r>
              <a:rPr dirty="0" sz="2750" spc="150">
                <a:solidFill>
                  <a:srgbClr val="332B2B"/>
                </a:solidFill>
                <a:latin typeface="Verdana"/>
                <a:cs typeface="Verdana"/>
              </a:rPr>
              <a:t>d</a:t>
            </a:r>
            <a:r>
              <a:rPr dirty="0" sz="2750" spc="-25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2750" spc="70">
                <a:solidFill>
                  <a:srgbClr val="382F2F"/>
                </a:solidFill>
                <a:latin typeface="Verdana"/>
                <a:cs typeface="Verdana"/>
              </a:rPr>
              <a:t>4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145">
                <a:solidFill>
                  <a:srgbClr val="332B2B"/>
                </a:solidFill>
                <a:latin typeface="Verdana"/>
                <a:cs typeface="Verdana"/>
              </a:rPr>
              <a:t>b</a:t>
            </a:r>
            <a:r>
              <a:rPr dirty="0" sz="2750" spc="2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2750" spc="145">
                <a:solidFill>
                  <a:srgbClr val="332B2B"/>
                </a:solidFill>
                <a:latin typeface="Verdana"/>
                <a:cs typeface="Verdana"/>
              </a:rPr>
              <a:t>d</a:t>
            </a:r>
            <a:r>
              <a:rPr dirty="0" sz="2750" spc="-110">
                <a:solidFill>
                  <a:srgbClr val="382F2F"/>
                </a:solidFill>
                <a:latin typeface="Verdana"/>
                <a:cs typeface="Verdana"/>
              </a:rPr>
              <a:t>r</a:t>
            </a:r>
            <a:r>
              <a:rPr dirty="0" sz="2750" spc="50">
                <a:solidFill>
                  <a:srgbClr val="382F2F"/>
                </a:solidFill>
                <a:latin typeface="Verdana"/>
                <a:cs typeface="Verdana"/>
              </a:rPr>
              <a:t>oo</a:t>
            </a:r>
            <a:r>
              <a:rPr dirty="0" sz="2750" spc="240">
                <a:solidFill>
                  <a:srgbClr val="382F2F"/>
                </a:solidFill>
                <a:latin typeface="Verdana"/>
                <a:cs typeface="Verdana"/>
              </a:rPr>
              <a:t>m</a:t>
            </a:r>
            <a:r>
              <a:rPr dirty="0" sz="2750" spc="-95">
                <a:solidFill>
                  <a:srgbClr val="382F2F"/>
                </a:solidFill>
                <a:latin typeface="Verdana"/>
                <a:cs typeface="Verdana"/>
              </a:rPr>
              <a:t>s</a:t>
            </a:r>
            <a:r>
              <a:rPr dirty="0" sz="2750" spc="-420">
                <a:solidFill>
                  <a:srgbClr val="382F2F"/>
                </a:solidFill>
                <a:latin typeface="Verdana"/>
                <a:cs typeface="Verdana"/>
              </a:rPr>
              <a:t>.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-120">
                <a:solidFill>
                  <a:srgbClr val="382F2F"/>
                </a:solidFill>
                <a:latin typeface="Verdana"/>
                <a:cs typeface="Verdana"/>
              </a:rPr>
              <a:t>T</a:t>
            </a:r>
            <a:r>
              <a:rPr dirty="0" sz="2750" spc="114">
                <a:solidFill>
                  <a:srgbClr val="382F2F"/>
                </a:solidFill>
                <a:latin typeface="Verdana"/>
                <a:cs typeface="Verdana"/>
              </a:rPr>
              <a:t>h</a:t>
            </a:r>
            <a:r>
              <a:rPr dirty="0" sz="2750" spc="-20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2750" spc="-90">
                <a:solidFill>
                  <a:srgbClr val="332B2B"/>
                </a:solidFill>
                <a:latin typeface="Verdana"/>
                <a:cs typeface="Verdana"/>
              </a:rPr>
              <a:t>s</a:t>
            </a:r>
            <a:r>
              <a:rPr dirty="0" sz="2750" spc="-25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2750" spc="114">
                <a:solidFill>
                  <a:srgbClr val="382F2F"/>
                </a:solidFill>
                <a:latin typeface="Verdana"/>
                <a:cs typeface="Verdana"/>
              </a:rPr>
              <a:t>n</a:t>
            </a:r>
            <a:r>
              <a:rPr dirty="0" sz="2750" spc="-5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105">
                <a:solidFill>
                  <a:srgbClr val="332B2B"/>
                </a:solidFill>
                <a:latin typeface="Verdana"/>
                <a:cs typeface="Verdana"/>
              </a:rPr>
              <a:t>w  </a:t>
            </a:r>
            <a:r>
              <a:rPr dirty="0" sz="2750" spc="114">
                <a:solidFill>
                  <a:srgbClr val="382F2F"/>
                </a:solidFill>
                <a:latin typeface="Verdana"/>
                <a:cs typeface="Verdana"/>
              </a:rPr>
              <a:t>h</a:t>
            </a:r>
            <a:r>
              <a:rPr dirty="0" sz="2750" spc="50">
                <a:solidFill>
                  <a:srgbClr val="382F2F"/>
                </a:solidFill>
                <a:latin typeface="Verdana"/>
                <a:cs typeface="Verdana"/>
              </a:rPr>
              <a:t>o</a:t>
            </a:r>
            <a:r>
              <a:rPr dirty="0" sz="2750" spc="105">
                <a:solidFill>
                  <a:srgbClr val="332B2B"/>
                </a:solidFill>
                <a:latin typeface="Verdana"/>
                <a:cs typeface="Verdana"/>
              </a:rPr>
              <a:t>u</a:t>
            </a:r>
            <a:r>
              <a:rPr dirty="0" sz="2750" spc="-95">
                <a:solidFill>
                  <a:srgbClr val="382F2F"/>
                </a:solidFill>
                <a:latin typeface="Verdana"/>
                <a:cs typeface="Verdana"/>
              </a:rPr>
              <a:t>s</a:t>
            </a:r>
            <a:r>
              <a:rPr dirty="0" sz="2750" spc="-20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2750" spc="114">
                <a:solidFill>
                  <a:srgbClr val="382F2F"/>
                </a:solidFill>
                <a:latin typeface="Verdana"/>
                <a:cs typeface="Verdana"/>
              </a:rPr>
              <a:t>n</a:t>
            </a:r>
            <a:r>
              <a:rPr dirty="0" sz="2750" spc="170">
                <a:solidFill>
                  <a:srgbClr val="382F2F"/>
                </a:solidFill>
                <a:latin typeface="Verdana"/>
                <a:cs typeface="Verdana"/>
              </a:rPr>
              <a:t>g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145">
                <a:solidFill>
                  <a:srgbClr val="382F2F"/>
                </a:solidFill>
                <a:latin typeface="Verdana"/>
                <a:cs typeface="Verdana"/>
              </a:rPr>
              <a:t>p</a:t>
            </a:r>
            <a:r>
              <a:rPr dirty="0" sz="2750" spc="-110">
                <a:solidFill>
                  <a:srgbClr val="382F2F"/>
                </a:solidFill>
                <a:latin typeface="Verdana"/>
                <a:cs typeface="Verdana"/>
              </a:rPr>
              <a:t>r</a:t>
            </a:r>
            <a:r>
              <a:rPr dirty="0" sz="2750" spc="50">
                <a:solidFill>
                  <a:srgbClr val="382F2F"/>
                </a:solidFill>
                <a:latin typeface="Verdana"/>
                <a:cs typeface="Verdana"/>
              </a:rPr>
              <a:t>o</a:t>
            </a:r>
            <a:r>
              <a:rPr dirty="0" sz="2750" spc="-200">
                <a:solidFill>
                  <a:srgbClr val="332B2B"/>
                </a:solidFill>
                <a:latin typeface="Verdana"/>
                <a:cs typeface="Verdana"/>
              </a:rPr>
              <a:t>j</a:t>
            </a:r>
            <a:r>
              <a:rPr dirty="0" sz="2750" spc="2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2750" spc="130">
                <a:solidFill>
                  <a:srgbClr val="382F2F"/>
                </a:solidFill>
                <a:latin typeface="Verdana"/>
                <a:cs typeface="Verdana"/>
              </a:rPr>
              <a:t>c</a:t>
            </a:r>
            <a:r>
              <a:rPr dirty="0" sz="2750" spc="60">
                <a:solidFill>
                  <a:srgbClr val="382F2F"/>
                </a:solidFill>
                <a:latin typeface="Verdana"/>
                <a:cs typeface="Verdana"/>
              </a:rPr>
              <a:t>t</a:t>
            </a:r>
            <a:r>
              <a:rPr dirty="0" sz="2750" spc="-420">
                <a:solidFill>
                  <a:srgbClr val="332B2B"/>
                </a:solidFill>
                <a:latin typeface="Verdana"/>
                <a:cs typeface="Verdana"/>
              </a:rPr>
              <a:t>,</a:t>
            </a:r>
            <a:r>
              <a:rPr dirty="0" sz="2750" spc="-25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2750" spc="254">
                <a:solidFill>
                  <a:srgbClr val="382F2F"/>
                </a:solidFill>
                <a:latin typeface="Verdana"/>
                <a:cs typeface="Verdana"/>
              </a:rPr>
              <a:t>P</a:t>
            </a:r>
            <a:r>
              <a:rPr dirty="0" sz="2750" spc="-110">
                <a:solidFill>
                  <a:srgbClr val="332B2B"/>
                </a:solidFill>
                <a:latin typeface="Verdana"/>
                <a:cs typeface="Verdana"/>
              </a:rPr>
              <a:t>r</a:t>
            </a:r>
            <a:r>
              <a:rPr dirty="0" sz="2750" spc="2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2750" spc="-95">
                <a:solidFill>
                  <a:srgbClr val="332B2B"/>
                </a:solidFill>
                <a:latin typeface="Verdana"/>
                <a:cs typeface="Verdana"/>
              </a:rPr>
              <a:t>s</a:t>
            </a:r>
            <a:r>
              <a:rPr dirty="0" sz="2750" spc="30">
                <a:solidFill>
                  <a:srgbClr val="382F2F"/>
                </a:solidFill>
                <a:latin typeface="Verdana"/>
                <a:cs typeface="Verdana"/>
              </a:rPr>
              <a:t>t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i</a:t>
            </a:r>
            <a:r>
              <a:rPr dirty="0" sz="2750" spc="165">
                <a:solidFill>
                  <a:srgbClr val="382F2F"/>
                </a:solidFill>
                <a:latin typeface="Verdana"/>
                <a:cs typeface="Verdana"/>
              </a:rPr>
              <a:t>g</a:t>
            </a:r>
            <a:r>
              <a:rPr dirty="0" sz="2750" spc="25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140">
                <a:solidFill>
                  <a:srgbClr val="382F2F"/>
                </a:solidFill>
                <a:latin typeface="Verdana"/>
                <a:cs typeface="Verdana"/>
              </a:rPr>
              <a:t>O</a:t>
            </a:r>
            <a:r>
              <a:rPr dirty="0" sz="2750" spc="-35">
                <a:solidFill>
                  <a:srgbClr val="332B2B"/>
                </a:solidFill>
                <a:latin typeface="Verdana"/>
                <a:cs typeface="Verdana"/>
              </a:rPr>
              <a:t>a</a:t>
            </a:r>
            <a:r>
              <a:rPr dirty="0" sz="2750" spc="-50">
                <a:solidFill>
                  <a:srgbClr val="382F2F"/>
                </a:solidFill>
                <a:latin typeface="Verdana"/>
                <a:cs typeface="Verdana"/>
              </a:rPr>
              <a:t>k</a:t>
            </a:r>
            <a:r>
              <a:rPr dirty="0" sz="2750" spc="-140">
                <a:solidFill>
                  <a:srgbClr val="382F2F"/>
                </a:solidFill>
                <a:latin typeface="Verdana"/>
                <a:cs typeface="Verdana"/>
              </a:rPr>
              <a:t>v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ill</a:t>
            </a:r>
            <a:r>
              <a:rPr dirty="0" sz="2750" spc="20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-420">
                <a:solidFill>
                  <a:srgbClr val="382F2F"/>
                </a:solidFill>
                <a:latin typeface="Verdana"/>
                <a:cs typeface="Verdana"/>
              </a:rPr>
              <a:t>,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-20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2750" spc="-90">
                <a:solidFill>
                  <a:srgbClr val="332B2B"/>
                </a:solidFill>
                <a:latin typeface="Verdana"/>
                <a:cs typeface="Verdana"/>
              </a:rPr>
              <a:t>s</a:t>
            </a:r>
            <a:r>
              <a:rPr dirty="0" sz="2750" spc="-25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2750" spc="50">
                <a:solidFill>
                  <a:srgbClr val="332B2B"/>
                </a:solidFill>
                <a:latin typeface="Verdana"/>
                <a:cs typeface="Verdana"/>
              </a:rPr>
              <a:t>o</a:t>
            </a:r>
            <a:r>
              <a:rPr dirty="0" sz="2750" spc="114">
                <a:solidFill>
                  <a:srgbClr val="332B2B"/>
                </a:solidFill>
                <a:latin typeface="Verdana"/>
                <a:cs typeface="Verdana"/>
              </a:rPr>
              <a:t>n</a:t>
            </a:r>
            <a:r>
              <a:rPr dirty="0" sz="2750" spc="25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2750" spc="-25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2750" spc="50">
                <a:solidFill>
                  <a:srgbClr val="332B2B"/>
                </a:solidFill>
                <a:latin typeface="Verdana"/>
                <a:cs typeface="Verdana"/>
              </a:rPr>
              <a:t>o</a:t>
            </a:r>
            <a:r>
              <a:rPr dirty="0" sz="2750" spc="-35">
                <a:solidFill>
                  <a:srgbClr val="332B2B"/>
                </a:solidFill>
                <a:latin typeface="Verdana"/>
                <a:cs typeface="Verdana"/>
              </a:rPr>
              <a:t>f  </a:t>
            </a:r>
            <a:r>
              <a:rPr dirty="0" sz="2750" spc="30">
                <a:solidFill>
                  <a:srgbClr val="382F2F"/>
                </a:solidFill>
                <a:latin typeface="Verdana"/>
                <a:cs typeface="Verdana"/>
              </a:rPr>
              <a:t>t</a:t>
            </a:r>
            <a:r>
              <a:rPr dirty="0" sz="2750" spc="114">
                <a:solidFill>
                  <a:srgbClr val="382F2F"/>
                </a:solidFill>
                <a:latin typeface="Verdana"/>
                <a:cs typeface="Verdana"/>
              </a:rPr>
              <a:t>h</a:t>
            </a:r>
            <a:r>
              <a:rPr dirty="0" sz="2750" spc="25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2750" spc="-25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2750" spc="145">
                <a:solidFill>
                  <a:srgbClr val="382F2F"/>
                </a:solidFill>
                <a:latin typeface="Verdana"/>
                <a:cs typeface="Verdana"/>
              </a:rPr>
              <a:t>b</a:t>
            </a:r>
            <a:r>
              <a:rPr dirty="0" sz="2750" spc="20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-95">
                <a:solidFill>
                  <a:srgbClr val="382F2F"/>
                </a:solidFill>
                <a:latin typeface="Verdana"/>
                <a:cs typeface="Verdana"/>
              </a:rPr>
              <a:t>s</a:t>
            </a:r>
            <a:r>
              <a:rPr dirty="0" sz="2750" spc="35">
                <a:solidFill>
                  <a:srgbClr val="382F2F"/>
                </a:solidFill>
                <a:latin typeface="Verdana"/>
                <a:cs typeface="Verdana"/>
              </a:rPr>
              <a:t>t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105">
                <a:solidFill>
                  <a:srgbClr val="382F2F"/>
                </a:solidFill>
                <a:latin typeface="Verdana"/>
                <a:cs typeface="Verdana"/>
              </a:rPr>
              <a:t>u</a:t>
            </a:r>
            <a:r>
              <a:rPr dirty="0" sz="2750" spc="145">
                <a:solidFill>
                  <a:srgbClr val="382F2F"/>
                </a:solidFill>
                <a:latin typeface="Verdana"/>
                <a:cs typeface="Verdana"/>
              </a:rPr>
              <a:t>p</a:t>
            </a:r>
            <a:r>
              <a:rPr dirty="0" sz="2750" spc="90">
                <a:solidFill>
                  <a:srgbClr val="382F2F"/>
                </a:solidFill>
                <a:latin typeface="Verdana"/>
                <a:cs typeface="Verdana"/>
              </a:rPr>
              <a:t>c</a:t>
            </a:r>
            <a:r>
              <a:rPr dirty="0" sz="2750" spc="50">
                <a:solidFill>
                  <a:srgbClr val="382F2F"/>
                </a:solidFill>
                <a:latin typeface="Verdana"/>
                <a:cs typeface="Verdana"/>
              </a:rPr>
              <a:t>o</a:t>
            </a:r>
            <a:r>
              <a:rPr dirty="0" sz="2750" spc="240">
                <a:solidFill>
                  <a:srgbClr val="332B2B"/>
                </a:solidFill>
                <a:latin typeface="Verdana"/>
                <a:cs typeface="Verdana"/>
              </a:rPr>
              <a:t>m</a:t>
            </a:r>
            <a:r>
              <a:rPr dirty="0" sz="2750" spc="-20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2750" spc="114">
                <a:solidFill>
                  <a:srgbClr val="382F2F"/>
                </a:solidFill>
                <a:latin typeface="Verdana"/>
                <a:cs typeface="Verdana"/>
              </a:rPr>
              <a:t>n</a:t>
            </a:r>
            <a:r>
              <a:rPr dirty="0" sz="2750" spc="170">
                <a:solidFill>
                  <a:srgbClr val="332B2B"/>
                </a:solidFill>
                <a:latin typeface="Verdana"/>
                <a:cs typeface="Verdana"/>
              </a:rPr>
              <a:t>g</a:t>
            </a:r>
            <a:r>
              <a:rPr dirty="0" sz="2750" spc="-25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2750" spc="145">
                <a:solidFill>
                  <a:srgbClr val="382F2F"/>
                </a:solidFill>
                <a:latin typeface="Verdana"/>
                <a:cs typeface="Verdana"/>
              </a:rPr>
              <a:t>p</a:t>
            </a:r>
            <a:r>
              <a:rPr dirty="0" sz="2750" spc="-110">
                <a:solidFill>
                  <a:srgbClr val="382F2F"/>
                </a:solidFill>
                <a:latin typeface="Verdana"/>
                <a:cs typeface="Verdana"/>
              </a:rPr>
              <a:t>r</a:t>
            </a:r>
            <a:r>
              <a:rPr dirty="0" sz="2750" spc="50">
                <a:solidFill>
                  <a:srgbClr val="382F2F"/>
                </a:solidFill>
                <a:latin typeface="Verdana"/>
                <a:cs typeface="Verdana"/>
              </a:rPr>
              <a:t>o</a:t>
            </a:r>
            <a:r>
              <a:rPr dirty="0" sz="2750" spc="-200">
                <a:solidFill>
                  <a:srgbClr val="332B2B"/>
                </a:solidFill>
                <a:latin typeface="Verdana"/>
                <a:cs typeface="Verdana"/>
              </a:rPr>
              <a:t>j</a:t>
            </a:r>
            <a:r>
              <a:rPr dirty="0" sz="2750" spc="2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2750" spc="130">
                <a:solidFill>
                  <a:srgbClr val="332B2B"/>
                </a:solidFill>
                <a:latin typeface="Verdana"/>
                <a:cs typeface="Verdana"/>
              </a:rPr>
              <a:t>c</a:t>
            </a:r>
            <a:r>
              <a:rPr dirty="0" sz="2750" spc="30">
                <a:solidFill>
                  <a:srgbClr val="332B2B"/>
                </a:solidFill>
                <a:latin typeface="Verdana"/>
                <a:cs typeface="Verdana"/>
              </a:rPr>
              <a:t>t</a:t>
            </a:r>
            <a:r>
              <a:rPr dirty="0" sz="2750" spc="-90">
                <a:solidFill>
                  <a:srgbClr val="332B2B"/>
                </a:solidFill>
                <a:latin typeface="Verdana"/>
                <a:cs typeface="Verdana"/>
              </a:rPr>
              <a:t>s</a:t>
            </a:r>
            <a:r>
              <a:rPr dirty="0" sz="2750" spc="-25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2750" spc="-20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2750" spc="120">
                <a:solidFill>
                  <a:srgbClr val="382F2F"/>
                </a:solidFill>
                <a:latin typeface="Verdana"/>
                <a:cs typeface="Verdana"/>
              </a:rPr>
              <a:t>n</a:t>
            </a:r>
            <a:r>
              <a:rPr dirty="0" sz="2750" spc="-250">
                <a:solidFill>
                  <a:srgbClr val="382F2F"/>
                </a:solidFill>
                <a:latin typeface="Verdana"/>
                <a:cs typeface="Verdana"/>
              </a:rPr>
              <a:t> </a:t>
            </a:r>
            <a:r>
              <a:rPr dirty="0" sz="2750" spc="335">
                <a:solidFill>
                  <a:srgbClr val="332B2B"/>
                </a:solidFill>
                <a:latin typeface="Verdana"/>
                <a:cs typeface="Verdana"/>
              </a:rPr>
              <a:t>W</a:t>
            </a:r>
            <a:r>
              <a:rPr dirty="0" sz="2750" spc="114">
                <a:solidFill>
                  <a:srgbClr val="332B2B"/>
                </a:solidFill>
                <a:latin typeface="Verdana"/>
                <a:cs typeface="Verdana"/>
              </a:rPr>
              <a:t>h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i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t</a:t>
            </a:r>
            <a:r>
              <a:rPr dirty="0" sz="2750" spc="20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-50">
                <a:solidFill>
                  <a:srgbClr val="382F2F"/>
                </a:solidFill>
                <a:latin typeface="Verdana"/>
                <a:cs typeface="Verdana"/>
              </a:rPr>
              <a:t>ﬁ</a:t>
            </a:r>
            <a:r>
              <a:rPr dirty="0" sz="2750" spc="20">
                <a:solidFill>
                  <a:srgbClr val="382F2F"/>
                </a:solidFill>
                <a:latin typeface="Verdana"/>
                <a:cs typeface="Verdana"/>
              </a:rPr>
              <a:t>e</a:t>
            </a:r>
            <a:r>
              <a:rPr dirty="0" sz="2750" spc="-20">
                <a:solidFill>
                  <a:srgbClr val="382F2F"/>
                </a:solidFill>
                <a:latin typeface="Verdana"/>
                <a:cs typeface="Verdana"/>
              </a:rPr>
              <a:t>l</a:t>
            </a:r>
            <a:r>
              <a:rPr dirty="0" sz="2750" spc="145">
                <a:solidFill>
                  <a:srgbClr val="382F2F"/>
                </a:solidFill>
                <a:latin typeface="Verdana"/>
                <a:cs typeface="Verdana"/>
              </a:rPr>
              <a:t>d</a:t>
            </a:r>
            <a:r>
              <a:rPr dirty="0" sz="2750" spc="-420">
                <a:solidFill>
                  <a:srgbClr val="382F2F"/>
                </a:solidFill>
                <a:latin typeface="Verdana"/>
                <a:cs typeface="Verdana"/>
              </a:rPr>
              <a:t>.</a:t>
            </a:r>
            <a:endParaRPr sz="2750">
              <a:latin typeface="Verdana"/>
              <a:cs typeface="Verdana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549082" y="1444501"/>
            <a:ext cx="6335395" cy="1701800"/>
          </a:xfrm>
          <a:prstGeom prst="rect"/>
        </p:spPr>
        <p:txBody>
          <a:bodyPr wrap="square" lIns="0" tIns="165100" rIns="0" bIns="0" rtlCol="0" vert="horz">
            <a:spAutoFit/>
          </a:bodyPr>
          <a:lstStyle/>
          <a:p>
            <a:pPr marL="12700" marR="5080">
              <a:lnSpc>
                <a:spcPts val="6000"/>
              </a:lnSpc>
              <a:spcBef>
                <a:spcPts val="1300"/>
              </a:spcBef>
            </a:pPr>
            <a:r>
              <a:rPr dirty="0" spc="-195"/>
              <a:t>Welcome</a:t>
            </a:r>
            <a:r>
              <a:rPr dirty="0" spc="-180"/>
              <a:t> </a:t>
            </a:r>
            <a:r>
              <a:rPr dirty="0" spc="-130"/>
              <a:t>to</a:t>
            </a:r>
            <a:r>
              <a:rPr dirty="0" spc="-180"/>
              <a:t> </a:t>
            </a:r>
            <a:r>
              <a:rPr dirty="0" spc="-120"/>
              <a:t>Prestige  </a:t>
            </a:r>
            <a:r>
              <a:rPr dirty="0" spc="-45"/>
              <a:t>Oakville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3961974"/>
            <a:ext cx="18300700" cy="6337935"/>
            <a:chOff x="0" y="3961974"/>
            <a:chExt cx="18300700" cy="633793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3961974"/>
              <a:ext cx="18287999" cy="63245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609259" y="6216616"/>
              <a:ext cx="4679315" cy="4070985"/>
            </a:xfrm>
            <a:custGeom>
              <a:avLst/>
              <a:gdLst/>
              <a:ahLst/>
              <a:cxnLst/>
              <a:rect l="l" t="t" r="r" b="b"/>
              <a:pathLst>
                <a:path w="4679315" h="4070984">
                  <a:moveTo>
                    <a:pt x="0" y="4070383"/>
                  </a:moveTo>
                  <a:lnTo>
                    <a:pt x="49351" y="4043277"/>
                  </a:lnTo>
                  <a:lnTo>
                    <a:pt x="88928" y="4020527"/>
                  </a:lnTo>
                  <a:lnTo>
                    <a:pt x="128079" y="3997175"/>
                  </a:lnTo>
                  <a:lnTo>
                    <a:pt x="166811" y="3973232"/>
                  </a:lnTo>
                  <a:lnTo>
                    <a:pt x="205132" y="3948711"/>
                  </a:lnTo>
                  <a:lnTo>
                    <a:pt x="243051" y="3923622"/>
                  </a:lnTo>
                  <a:lnTo>
                    <a:pt x="280576" y="3897976"/>
                  </a:lnTo>
                  <a:lnTo>
                    <a:pt x="317713" y="3871784"/>
                  </a:lnTo>
                  <a:lnTo>
                    <a:pt x="354472" y="3845057"/>
                  </a:lnTo>
                  <a:lnTo>
                    <a:pt x="390859" y="3817807"/>
                  </a:lnTo>
                  <a:lnTo>
                    <a:pt x="426884" y="3790045"/>
                  </a:lnTo>
                  <a:lnTo>
                    <a:pt x="462553" y="3761782"/>
                  </a:lnTo>
                  <a:lnTo>
                    <a:pt x="497874" y="3733028"/>
                  </a:lnTo>
                  <a:lnTo>
                    <a:pt x="532857" y="3703796"/>
                  </a:lnTo>
                  <a:lnTo>
                    <a:pt x="567507" y="3674096"/>
                  </a:lnTo>
                  <a:lnTo>
                    <a:pt x="601834" y="3643940"/>
                  </a:lnTo>
                  <a:lnTo>
                    <a:pt x="635845" y="3613338"/>
                  </a:lnTo>
                  <a:lnTo>
                    <a:pt x="669549" y="3582301"/>
                  </a:lnTo>
                  <a:lnTo>
                    <a:pt x="702952" y="3550842"/>
                  </a:lnTo>
                  <a:lnTo>
                    <a:pt x="736063" y="3518970"/>
                  </a:lnTo>
                  <a:lnTo>
                    <a:pt x="768890" y="3486697"/>
                  </a:lnTo>
                  <a:lnTo>
                    <a:pt x="801441" y="3454035"/>
                  </a:lnTo>
                  <a:lnTo>
                    <a:pt x="833723" y="3420994"/>
                  </a:lnTo>
                  <a:lnTo>
                    <a:pt x="865745" y="3387585"/>
                  </a:lnTo>
                  <a:lnTo>
                    <a:pt x="897514" y="3353821"/>
                  </a:lnTo>
                  <a:lnTo>
                    <a:pt x="929039" y="3319710"/>
                  </a:lnTo>
                  <a:lnTo>
                    <a:pt x="960326" y="3285266"/>
                  </a:lnTo>
                  <a:lnTo>
                    <a:pt x="991385" y="3250499"/>
                  </a:lnTo>
                  <a:lnTo>
                    <a:pt x="1022223" y="3215420"/>
                  </a:lnTo>
                  <a:lnTo>
                    <a:pt x="1052847" y="3180040"/>
                  </a:lnTo>
                  <a:lnTo>
                    <a:pt x="1083266" y="3144371"/>
                  </a:lnTo>
                  <a:lnTo>
                    <a:pt x="1113488" y="3108423"/>
                  </a:lnTo>
                  <a:lnTo>
                    <a:pt x="1143520" y="3072208"/>
                  </a:lnTo>
                  <a:lnTo>
                    <a:pt x="1173371" y="3035737"/>
                  </a:lnTo>
                  <a:lnTo>
                    <a:pt x="1203048" y="2999021"/>
                  </a:lnTo>
                  <a:lnTo>
                    <a:pt x="1232560" y="2962071"/>
                  </a:lnTo>
                  <a:lnTo>
                    <a:pt x="1261913" y="2924898"/>
                  </a:lnTo>
                  <a:lnTo>
                    <a:pt x="1291116" y="2887514"/>
                  </a:lnTo>
                  <a:lnTo>
                    <a:pt x="1320178" y="2849929"/>
                  </a:lnTo>
                  <a:lnTo>
                    <a:pt x="1349105" y="2812155"/>
                  </a:lnTo>
                  <a:lnTo>
                    <a:pt x="1377906" y="2774202"/>
                  </a:lnTo>
                  <a:lnTo>
                    <a:pt x="1406588" y="2736083"/>
                  </a:lnTo>
                  <a:lnTo>
                    <a:pt x="1435160" y="2697808"/>
                  </a:lnTo>
                  <a:lnTo>
                    <a:pt x="1463629" y="2659387"/>
                  </a:lnTo>
                  <a:lnTo>
                    <a:pt x="1492003" y="2620834"/>
                  </a:lnTo>
                  <a:lnTo>
                    <a:pt x="1520291" y="2582157"/>
                  </a:lnTo>
                  <a:lnTo>
                    <a:pt x="1548500" y="2543370"/>
                  </a:lnTo>
                  <a:lnTo>
                    <a:pt x="1576637" y="2504482"/>
                  </a:lnTo>
                  <a:lnTo>
                    <a:pt x="1604712" y="2465505"/>
                  </a:lnTo>
                  <a:lnTo>
                    <a:pt x="1632731" y="2426450"/>
                  </a:lnTo>
                  <a:lnTo>
                    <a:pt x="1660703" y="2387328"/>
                  </a:lnTo>
                  <a:lnTo>
                    <a:pt x="1688635" y="2348151"/>
                  </a:lnTo>
                  <a:lnTo>
                    <a:pt x="1716536" y="2308929"/>
                  </a:lnTo>
                  <a:lnTo>
                    <a:pt x="1744413" y="2269674"/>
                  </a:lnTo>
                  <a:lnTo>
                    <a:pt x="1772275" y="2230396"/>
                  </a:lnTo>
                  <a:lnTo>
                    <a:pt x="1800128" y="2191107"/>
                  </a:lnTo>
                  <a:lnTo>
                    <a:pt x="1827982" y="2151819"/>
                  </a:lnTo>
                  <a:lnTo>
                    <a:pt x="1855843" y="2112541"/>
                  </a:lnTo>
                  <a:lnTo>
                    <a:pt x="1883720" y="2073286"/>
                  </a:lnTo>
                  <a:lnTo>
                    <a:pt x="1911621" y="2034064"/>
                  </a:lnTo>
                  <a:lnTo>
                    <a:pt x="1939553" y="1994886"/>
                  </a:lnTo>
                  <a:lnTo>
                    <a:pt x="1967525" y="1955765"/>
                  </a:lnTo>
                  <a:lnTo>
                    <a:pt x="1995544" y="1916710"/>
                  </a:lnTo>
                  <a:lnTo>
                    <a:pt x="2023619" y="1877733"/>
                  </a:lnTo>
                  <a:lnTo>
                    <a:pt x="2051756" y="1838845"/>
                  </a:lnTo>
                  <a:lnTo>
                    <a:pt x="2079965" y="1800057"/>
                  </a:lnTo>
                  <a:lnTo>
                    <a:pt x="2108253" y="1761381"/>
                  </a:lnTo>
                  <a:lnTo>
                    <a:pt x="2136627" y="1722827"/>
                  </a:lnTo>
                  <a:lnTo>
                    <a:pt x="2165097" y="1684407"/>
                  </a:lnTo>
                  <a:lnTo>
                    <a:pt x="2193668" y="1646132"/>
                  </a:lnTo>
                  <a:lnTo>
                    <a:pt x="2222351" y="1608012"/>
                  </a:lnTo>
                  <a:lnTo>
                    <a:pt x="2251152" y="1570060"/>
                  </a:lnTo>
                  <a:lnTo>
                    <a:pt x="2280079" y="1532286"/>
                  </a:lnTo>
                  <a:lnTo>
                    <a:pt x="2309140" y="1494701"/>
                  </a:lnTo>
                  <a:lnTo>
                    <a:pt x="2338343" y="1457317"/>
                  </a:lnTo>
                  <a:lnTo>
                    <a:pt x="2367697" y="1420144"/>
                  </a:lnTo>
                  <a:lnTo>
                    <a:pt x="2397208" y="1383194"/>
                  </a:lnTo>
                  <a:lnTo>
                    <a:pt x="2426885" y="1346478"/>
                  </a:lnTo>
                  <a:lnTo>
                    <a:pt x="2456736" y="1310006"/>
                  </a:lnTo>
                  <a:lnTo>
                    <a:pt x="2486768" y="1273791"/>
                  </a:lnTo>
                  <a:lnTo>
                    <a:pt x="2516990" y="1237844"/>
                  </a:lnTo>
                  <a:lnTo>
                    <a:pt x="2547409" y="1202174"/>
                  </a:lnTo>
                  <a:lnTo>
                    <a:pt x="2578034" y="1166795"/>
                  </a:lnTo>
                  <a:lnTo>
                    <a:pt x="2608871" y="1131716"/>
                  </a:lnTo>
                  <a:lnTo>
                    <a:pt x="2639930" y="1096948"/>
                  </a:lnTo>
                  <a:lnTo>
                    <a:pt x="2671218" y="1062504"/>
                  </a:lnTo>
                  <a:lnTo>
                    <a:pt x="2702742" y="1028394"/>
                  </a:lnTo>
                  <a:lnTo>
                    <a:pt x="2734511" y="994629"/>
                  </a:lnTo>
                  <a:lnTo>
                    <a:pt x="2766533" y="961220"/>
                  </a:lnTo>
                  <a:lnTo>
                    <a:pt x="2798815" y="928179"/>
                  </a:lnTo>
                  <a:lnTo>
                    <a:pt x="2831366" y="895517"/>
                  </a:lnTo>
                  <a:lnTo>
                    <a:pt x="2864193" y="863244"/>
                  </a:lnTo>
                  <a:lnTo>
                    <a:pt x="2897304" y="831373"/>
                  </a:lnTo>
                  <a:lnTo>
                    <a:pt x="2930708" y="799913"/>
                  </a:lnTo>
                  <a:lnTo>
                    <a:pt x="2964411" y="768877"/>
                  </a:lnTo>
                  <a:lnTo>
                    <a:pt x="2998422" y="738275"/>
                  </a:lnTo>
                  <a:lnTo>
                    <a:pt x="3032749" y="708118"/>
                  </a:lnTo>
                  <a:lnTo>
                    <a:pt x="3067400" y="678418"/>
                  </a:lnTo>
                  <a:lnTo>
                    <a:pt x="3102382" y="649186"/>
                  </a:lnTo>
                  <a:lnTo>
                    <a:pt x="3137704" y="620433"/>
                  </a:lnTo>
                  <a:lnTo>
                    <a:pt x="3173373" y="592169"/>
                  </a:lnTo>
                  <a:lnTo>
                    <a:pt x="3209397" y="564407"/>
                  </a:lnTo>
                  <a:lnTo>
                    <a:pt x="3245785" y="537157"/>
                  </a:lnTo>
                  <a:lnTo>
                    <a:pt x="3282543" y="510431"/>
                  </a:lnTo>
                  <a:lnTo>
                    <a:pt x="3319681" y="484239"/>
                  </a:lnTo>
                  <a:lnTo>
                    <a:pt x="3357205" y="458593"/>
                  </a:lnTo>
                  <a:lnTo>
                    <a:pt x="3395124" y="433503"/>
                  </a:lnTo>
                  <a:lnTo>
                    <a:pt x="3433446" y="408982"/>
                  </a:lnTo>
                  <a:lnTo>
                    <a:pt x="3472178" y="385040"/>
                  </a:lnTo>
                  <a:lnTo>
                    <a:pt x="3511329" y="361688"/>
                  </a:lnTo>
                  <a:lnTo>
                    <a:pt x="3550905" y="338937"/>
                  </a:lnTo>
                  <a:lnTo>
                    <a:pt x="3590917" y="316799"/>
                  </a:lnTo>
                  <a:lnTo>
                    <a:pt x="3631370" y="295284"/>
                  </a:lnTo>
                  <a:lnTo>
                    <a:pt x="3672273" y="274405"/>
                  </a:lnTo>
                  <a:lnTo>
                    <a:pt x="3713634" y="254171"/>
                  </a:lnTo>
                  <a:lnTo>
                    <a:pt x="3755461" y="234594"/>
                  </a:lnTo>
                  <a:lnTo>
                    <a:pt x="3797762" y="215686"/>
                  </a:lnTo>
                  <a:lnTo>
                    <a:pt x="3840544" y="197457"/>
                  </a:lnTo>
                  <a:lnTo>
                    <a:pt x="3883815" y="179918"/>
                  </a:lnTo>
                  <a:lnTo>
                    <a:pt x="3927584" y="163081"/>
                  </a:lnTo>
                  <a:lnTo>
                    <a:pt x="3971858" y="146957"/>
                  </a:lnTo>
                  <a:lnTo>
                    <a:pt x="4016646" y="131557"/>
                  </a:lnTo>
                  <a:lnTo>
                    <a:pt x="4061954" y="116891"/>
                  </a:lnTo>
                  <a:lnTo>
                    <a:pt x="4107791" y="102972"/>
                  </a:lnTo>
                  <a:lnTo>
                    <a:pt x="4154166" y="89810"/>
                  </a:lnTo>
                  <a:lnTo>
                    <a:pt x="4201084" y="77417"/>
                  </a:lnTo>
                  <a:lnTo>
                    <a:pt x="4248556" y="65803"/>
                  </a:lnTo>
                  <a:lnTo>
                    <a:pt x="4296588" y="54980"/>
                  </a:lnTo>
                  <a:lnTo>
                    <a:pt x="4345188" y="44959"/>
                  </a:lnTo>
                  <a:lnTo>
                    <a:pt x="4394365" y="35750"/>
                  </a:lnTo>
                  <a:lnTo>
                    <a:pt x="4444126" y="27366"/>
                  </a:lnTo>
                  <a:lnTo>
                    <a:pt x="4494479" y="19817"/>
                  </a:lnTo>
                  <a:lnTo>
                    <a:pt x="4545432" y="13115"/>
                  </a:lnTo>
                  <a:lnTo>
                    <a:pt x="4596993" y="7270"/>
                  </a:lnTo>
                  <a:lnTo>
                    <a:pt x="4649170" y="2294"/>
                  </a:lnTo>
                  <a:lnTo>
                    <a:pt x="4678740" y="0"/>
                  </a:lnTo>
                </a:path>
              </a:pathLst>
            </a:custGeom>
            <a:ln w="24998">
              <a:solidFill>
                <a:srgbClr val="332B2B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0" y="548854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9753447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839460" y="1091190"/>
            <a:ext cx="16010890" cy="1819910"/>
          </a:xfrm>
          <a:prstGeom prst="rect"/>
        </p:spPr>
        <p:txBody>
          <a:bodyPr wrap="square" lIns="0" tIns="62229" rIns="0" bIns="0" rtlCol="0" vert="horz">
            <a:spAutoFit/>
          </a:bodyPr>
          <a:lstStyle/>
          <a:p>
            <a:pPr marL="12700" marR="5080">
              <a:lnSpc>
                <a:spcPts val="3450"/>
              </a:lnSpc>
              <a:spcBef>
                <a:spcPts val="489"/>
              </a:spcBef>
            </a:pPr>
            <a:r>
              <a:rPr dirty="0" sz="3150" spc="20">
                <a:latin typeface="Verdana"/>
                <a:cs typeface="Verdana"/>
              </a:rPr>
              <a:t>Per</a:t>
            </a:r>
            <a:r>
              <a:rPr dirty="0" sz="3150" spc="20">
                <a:solidFill>
                  <a:srgbClr val="332B2B"/>
                </a:solidFill>
                <a:latin typeface="Verdana"/>
                <a:cs typeface="Verdana"/>
              </a:rPr>
              <a:t>f</a:t>
            </a:r>
            <a:r>
              <a:rPr dirty="0" sz="3150" spc="20">
                <a:latin typeface="Verdana"/>
                <a:cs typeface="Verdana"/>
              </a:rPr>
              <a:t>e</a:t>
            </a:r>
            <a:r>
              <a:rPr dirty="0" sz="3150" spc="20">
                <a:solidFill>
                  <a:srgbClr val="332B2B"/>
                </a:solidFill>
                <a:latin typeface="Verdana"/>
                <a:cs typeface="Verdana"/>
              </a:rPr>
              <a:t>c</a:t>
            </a:r>
            <a:r>
              <a:rPr dirty="0" sz="3150" spc="20">
                <a:latin typeface="Verdana"/>
                <a:cs typeface="Verdana"/>
              </a:rPr>
              <a:t>tly </a:t>
            </a:r>
            <a:r>
              <a:rPr dirty="0" sz="3150" spc="15">
                <a:solidFill>
                  <a:srgbClr val="332B2B"/>
                </a:solidFill>
                <a:latin typeface="Verdana"/>
                <a:cs typeface="Verdana"/>
              </a:rPr>
              <a:t>s</a:t>
            </a:r>
            <a:r>
              <a:rPr dirty="0" sz="3150" spc="15">
                <a:latin typeface="Verdana"/>
                <a:cs typeface="Verdana"/>
              </a:rPr>
              <a:t>itu</a:t>
            </a:r>
            <a:r>
              <a:rPr dirty="0" sz="3150" spc="15">
                <a:solidFill>
                  <a:srgbClr val="332B2B"/>
                </a:solidFill>
                <a:latin typeface="Verdana"/>
                <a:cs typeface="Verdana"/>
              </a:rPr>
              <a:t>a</a:t>
            </a:r>
            <a:r>
              <a:rPr dirty="0" sz="3150" spc="15">
                <a:latin typeface="Verdana"/>
                <a:cs typeface="Verdana"/>
              </a:rPr>
              <a:t>t</a:t>
            </a:r>
            <a:r>
              <a:rPr dirty="0" sz="3150" spc="15">
                <a:solidFill>
                  <a:srgbClr val="332B2B"/>
                </a:solidFill>
                <a:latin typeface="Verdana"/>
                <a:cs typeface="Verdana"/>
              </a:rPr>
              <a:t>ed </a:t>
            </a:r>
            <a:r>
              <a:rPr dirty="0" sz="3150" spc="55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3150" spc="55">
                <a:latin typeface="Verdana"/>
                <a:cs typeface="Verdana"/>
              </a:rPr>
              <a:t>n </a:t>
            </a:r>
            <a:r>
              <a:rPr dirty="0" sz="3150" spc="10">
                <a:latin typeface="Verdana"/>
                <a:cs typeface="Verdana"/>
              </a:rPr>
              <a:t>W</a:t>
            </a:r>
            <a:r>
              <a:rPr dirty="0" sz="3150" spc="10">
                <a:solidFill>
                  <a:srgbClr val="332B2B"/>
                </a:solidFill>
                <a:latin typeface="Verdana"/>
                <a:cs typeface="Verdana"/>
              </a:rPr>
              <a:t>h</a:t>
            </a:r>
            <a:r>
              <a:rPr dirty="0" sz="3150" spc="10">
                <a:latin typeface="Verdana"/>
                <a:cs typeface="Verdana"/>
              </a:rPr>
              <a:t>ite</a:t>
            </a:r>
            <a:r>
              <a:rPr dirty="0" sz="3150" spc="10">
                <a:solidFill>
                  <a:srgbClr val="332B2B"/>
                </a:solidFill>
                <a:latin typeface="Verdana"/>
                <a:cs typeface="Verdana"/>
              </a:rPr>
              <a:t>ﬁeld, </a:t>
            </a:r>
            <a:r>
              <a:rPr dirty="0" sz="3150" spc="95">
                <a:latin typeface="Verdana"/>
                <a:cs typeface="Verdana"/>
              </a:rPr>
              <a:t>on </a:t>
            </a:r>
            <a:r>
              <a:rPr dirty="0" sz="3150" spc="-5">
                <a:solidFill>
                  <a:srgbClr val="332B2B"/>
                </a:solidFill>
                <a:latin typeface="Verdana"/>
                <a:cs typeface="Verdana"/>
              </a:rPr>
              <a:t>Bang</a:t>
            </a:r>
            <a:r>
              <a:rPr dirty="0" sz="3150" spc="-5">
                <a:latin typeface="Verdana"/>
                <a:cs typeface="Verdana"/>
              </a:rPr>
              <a:t>alor</a:t>
            </a:r>
            <a:r>
              <a:rPr dirty="0" sz="3150" spc="-5">
                <a:solidFill>
                  <a:srgbClr val="332B2B"/>
                </a:solidFill>
                <a:latin typeface="Verdana"/>
                <a:cs typeface="Verdana"/>
              </a:rPr>
              <a:t>e's </a:t>
            </a:r>
            <a:r>
              <a:rPr dirty="0" sz="3150" spc="-25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3150" spc="-25">
                <a:latin typeface="Verdana"/>
                <a:cs typeface="Verdana"/>
              </a:rPr>
              <a:t>a</a:t>
            </a:r>
            <a:r>
              <a:rPr dirty="0" sz="3150" spc="-25">
                <a:solidFill>
                  <a:srgbClr val="332B2B"/>
                </a:solidFill>
                <a:latin typeface="Verdana"/>
                <a:cs typeface="Verdana"/>
              </a:rPr>
              <a:t>s</a:t>
            </a:r>
            <a:r>
              <a:rPr dirty="0" sz="3150" spc="-25">
                <a:latin typeface="Verdana"/>
                <a:cs typeface="Verdana"/>
              </a:rPr>
              <a:t>t</a:t>
            </a:r>
            <a:r>
              <a:rPr dirty="0" sz="3150" spc="-25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3150" spc="-25">
                <a:latin typeface="Verdana"/>
                <a:cs typeface="Verdana"/>
              </a:rPr>
              <a:t>r</a:t>
            </a:r>
            <a:r>
              <a:rPr dirty="0" sz="3150" spc="-25">
                <a:solidFill>
                  <a:srgbClr val="332B2B"/>
                </a:solidFill>
                <a:latin typeface="Verdana"/>
                <a:cs typeface="Verdana"/>
              </a:rPr>
              <a:t>n </a:t>
            </a:r>
            <a:r>
              <a:rPr dirty="0" sz="3150" spc="-50">
                <a:latin typeface="Verdana"/>
                <a:cs typeface="Verdana"/>
              </a:rPr>
              <a:t>outsk</a:t>
            </a:r>
            <a:r>
              <a:rPr dirty="0" sz="3150" spc="-50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3150" spc="-50">
                <a:latin typeface="Verdana"/>
                <a:cs typeface="Verdana"/>
              </a:rPr>
              <a:t>rts, </a:t>
            </a:r>
            <a:r>
              <a:rPr dirty="0" sz="3150" spc="-65">
                <a:solidFill>
                  <a:srgbClr val="332B2B"/>
                </a:solidFill>
                <a:latin typeface="Verdana"/>
                <a:cs typeface="Verdana"/>
              </a:rPr>
              <a:t>is </a:t>
            </a:r>
            <a:r>
              <a:rPr dirty="0" u="heavy" sz="3150" spc="35"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P</a:t>
            </a:r>
            <a:r>
              <a:rPr dirty="0" u="heavy" sz="3150" spc="35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re</a:t>
            </a:r>
            <a:r>
              <a:rPr dirty="0" u="heavy" sz="3150" spc="35"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s</a:t>
            </a:r>
            <a:r>
              <a:rPr dirty="0" u="heavy" sz="3150" spc="35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ti</a:t>
            </a:r>
            <a:r>
              <a:rPr dirty="0" sz="3150" spc="35">
                <a:solidFill>
                  <a:srgbClr val="332B2B"/>
                </a:solidFill>
                <a:latin typeface="Verdana"/>
                <a:cs typeface="Verdana"/>
                <a:hlinkClick r:id="rId3"/>
              </a:rPr>
              <a:t>g</a:t>
            </a:r>
            <a:r>
              <a:rPr dirty="0" u="heavy" sz="3150" spc="35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e </a:t>
            </a:r>
            <a:r>
              <a:rPr dirty="0" sz="3150" spc="4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u="heavy" sz="3150" spc="-20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Oa</a:t>
            </a:r>
            <a:r>
              <a:rPr dirty="0" u="heavy" sz="3150" spc="-20"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kv</a:t>
            </a:r>
            <a:r>
              <a:rPr dirty="0" u="heavy" sz="3150" spc="-20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ille</a:t>
            </a:r>
            <a:r>
              <a:rPr dirty="0" u="heavy" sz="3150" spc="-280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 </a:t>
            </a:r>
            <a:r>
              <a:rPr dirty="0" u="heavy" sz="3150" spc="-10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L</a:t>
            </a:r>
            <a:r>
              <a:rPr dirty="0" u="heavy" sz="3150" spc="-10"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o</a:t>
            </a:r>
            <a:r>
              <a:rPr dirty="0" u="heavy" sz="3150" spc="-10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c</a:t>
            </a:r>
            <a:r>
              <a:rPr dirty="0" u="heavy" sz="3150" spc="-10"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at</a:t>
            </a:r>
            <a:r>
              <a:rPr dirty="0" u="heavy" sz="3150" spc="-10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i</a:t>
            </a:r>
            <a:r>
              <a:rPr dirty="0" u="heavy" sz="3150" spc="-10"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o</a:t>
            </a:r>
            <a:r>
              <a:rPr dirty="0" u="heavy" sz="3150" spc="-10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n</a:t>
            </a:r>
            <a:r>
              <a:rPr dirty="0" sz="3150" spc="-10">
                <a:solidFill>
                  <a:srgbClr val="332B2B"/>
                </a:solidFill>
                <a:latin typeface="Verdana"/>
                <a:cs typeface="Verdana"/>
              </a:rPr>
              <a:t>.</a:t>
            </a:r>
            <a:r>
              <a:rPr dirty="0" sz="3150" spc="-28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-20">
                <a:solidFill>
                  <a:srgbClr val="332B2B"/>
                </a:solidFill>
                <a:latin typeface="Verdana"/>
                <a:cs typeface="Verdana"/>
              </a:rPr>
              <a:t>T</a:t>
            </a:r>
            <a:r>
              <a:rPr dirty="0" sz="3150" spc="-20">
                <a:latin typeface="Verdana"/>
                <a:cs typeface="Verdana"/>
              </a:rPr>
              <a:t>he</a:t>
            </a:r>
            <a:r>
              <a:rPr dirty="0" sz="3150" spc="-20">
                <a:solidFill>
                  <a:srgbClr val="332B2B"/>
                </a:solidFill>
                <a:latin typeface="Verdana"/>
                <a:cs typeface="Verdana"/>
              </a:rPr>
              <a:t>re</a:t>
            </a:r>
            <a:r>
              <a:rPr dirty="0" sz="3150" spc="-28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-50">
                <a:latin typeface="Verdana"/>
                <a:cs typeface="Verdana"/>
              </a:rPr>
              <a:t>a</a:t>
            </a:r>
            <a:r>
              <a:rPr dirty="0" sz="3150" spc="-50">
                <a:solidFill>
                  <a:srgbClr val="332B2B"/>
                </a:solidFill>
                <a:latin typeface="Verdana"/>
                <a:cs typeface="Verdana"/>
              </a:rPr>
              <a:t>re</a:t>
            </a:r>
            <a:r>
              <a:rPr dirty="0" sz="3150" spc="-28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-85">
                <a:latin typeface="Verdana"/>
                <a:cs typeface="Verdana"/>
              </a:rPr>
              <a:t>s</a:t>
            </a:r>
            <a:r>
              <a:rPr dirty="0" sz="3150" spc="-85">
                <a:solidFill>
                  <a:srgbClr val="332B2B"/>
                </a:solidFill>
                <a:latin typeface="Verdana"/>
                <a:cs typeface="Verdana"/>
              </a:rPr>
              <a:t>eve</a:t>
            </a:r>
            <a:r>
              <a:rPr dirty="0" sz="3150" spc="-85">
                <a:latin typeface="Verdana"/>
                <a:cs typeface="Verdana"/>
              </a:rPr>
              <a:t>ral</a:t>
            </a:r>
            <a:r>
              <a:rPr dirty="0" sz="3150" spc="-275">
                <a:latin typeface="Verdana"/>
                <a:cs typeface="Verdana"/>
              </a:rPr>
              <a:t> </a:t>
            </a:r>
            <a:r>
              <a:rPr dirty="0" sz="3150" spc="25">
                <a:latin typeface="Verdana"/>
                <a:cs typeface="Verdana"/>
              </a:rPr>
              <a:t>w</a:t>
            </a:r>
            <a:r>
              <a:rPr dirty="0" sz="3150" spc="25">
                <a:solidFill>
                  <a:srgbClr val="332B2B"/>
                </a:solidFill>
                <a:latin typeface="Verdana"/>
                <a:cs typeface="Verdana"/>
              </a:rPr>
              <a:t>ork</a:t>
            </a:r>
            <a:r>
              <a:rPr dirty="0" sz="3150" spc="-28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45">
                <a:latin typeface="Verdana"/>
                <a:cs typeface="Verdana"/>
              </a:rPr>
              <a:t>o</a:t>
            </a:r>
            <a:r>
              <a:rPr dirty="0" sz="3150" spc="45">
                <a:solidFill>
                  <a:srgbClr val="332B2B"/>
                </a:solidFill>
                <a:latin typeface="Verdana"/>
                <a:cs typeface="Verdana"/>
              </a:rPr>
              <a:t>ppo</a:t>
            </a:r>
            <a:r>
              <a:rPr dirty="0" sz="3150" spc="45">
                <a:latin typeface="Verdana"/>
                <a:cs typeface="Verdana"/>
              </a:rPr>
              <a:t>rtun</a:t>
            </a:r>
            <a:r>
              <a:rPr dirty="0" sz="3150" spc="45">
                <a:solidFill>
                  <a:srgbClr val="332B2B"/>
                </a:solidFill>
                <a:latin typeface="Verdana"/>
                <a:cs typeface="Verdana"/>
              </a:rPr>
              <a:t>it</a:t>
            </a:r>
            <a:r>
              <a:rPr dirty="0" sz="3150" spc="45">
                <a:latin typeface="Verdana"/>
                <a:cs typeface="Verdana"/>
              </a:rPr>
              <a:t>i</a:t>
            </a:r>
            <a:r>
              <a:rPr dirty="0" sz="3150" spc="45">
                <a:solidFill>
                  <a:srgbClr val="332B2B"/>
                </a:solidFill>
                <a:latin typeface="Verdana"/>
                <a:cs typeface="Verdana"/>
              </a:rPr>
              <a:t>es</a:t>
            </a:r>
            <a:r>
              <a:rPr dirty="0" sz="3150" spc="-28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10">
                <a:latin typeface="Verdana"/>
                <a:cs typeface="Verdana"/>
              </a:rPr>
              <a:t>close</a:t>
            </a:r>
            <a:r>
              <a:rPr dirty="0" sz="3150" spc="-280">
                <a:latin typeface="Verdana"/>
                <a:cs typeface="Verdana"/>
              </a:rPr>
              <a:t> </a:t>
            </a:r>
            <a:r>
              <a:rPr dirty="0" sz="3150" spc="20">
                <a:latin typeface="Verdana"/>
                <a:cs typeface="Verdana"/>
              </a:rPr>
              <a:t>t</a:t>
            </a:r>
            <a:r>
              <a:rPr dirty="0" sz="3150" spc="20">
                <a:solidFill>
                  <a:srgbClr val="332B2B"/>
                </a:solidFill>
                <a:latin typeface="Verdana"/>
                <a:cs typeface="Verdana"/>
              </a:rPr>
              <a:t>o</a:t>
            </a:r>
            <a:r>
              <a:rPr dirty="0" sz="3150" spc="-27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60">
                <a:solidFill>
                  <a:srgbClr val="332B2B"/>
                </a:solidFill>
                <a:latin typeface="Verdana"/>
                <a:cs typeface="Verdana"/>
              </a:rPr>
              <a:t>th</a:t>
            </a:r>
            <a:r>
              <a:rPr dirty="0" sz="3150" spc="60">
                <a:latin typeface="Verdana"/>
                <a:cs typeface="Verdana"/>
              </a:rPr>
              <a:t>e</a:t>
            </a:r>
            <a:r>
              <a:rPr dirty="0" sz="3150" spc="-280">
                <a:latin typeface="Verdana"/>
                <a:cs typeface="Verdana"/>
              </a:rPr>
              <a:t> </a:t>
            </a:r>
            <a:r>
              <a:rPr dirty="0" sz="3150" spc="-70">
                <a:solidFill>
                  <a:srgbClr val="332B2B"/>
                </a:solidFill>
                <a:latin typeface="Verdana"/>
                <a:cs typeface="Verdana"/>
              </a:rPr>
              <a:t>c</a:t>
            </a:r>
            <a:r>
              <a:rPr dirty="0" sz="3150" spc="-70">
                <a:latin typeface="Verdana"/>
                <a:cs typeface="Verdana"/>
              </a:rPr>
              <a:t>ity</a:t>
            </a:r>
            <a:r>
              <a:rPr dirty="0" sz="3150" spc="-70">
                <a:solidFill>
                  <a:srgbClr val="332B2B"/>
                </a:solidFill>
                <a:latin typeface="Verdana"/>
                <a:cs typeface="Verdana"/>
              </a:rPr>
              <a:t>'</a:t>
            </a:r>
            <a:r>
              <a:rPr dirty="0" sz="3150" spc="-70">
                <a:latin typeface="Verdana"/>
                <a:cs typeface="Verdana"/>
              </a:rPr>
              <a:t>s</a:t>
            </a:r>
            <a:r>
              <a:rPr dirty="0" sz="3150" spc="-280">
                <a:latin typeface="Verdana"/>
                <a:cs typeface="Verdana"/>
              </a:rPr>
              <a:t> </a:t>
            </a:r>
            <a:r>
              <a:rPr dirty="0" sz="3150" spc="85">
                <a:solidFill>
                  <a:srgbClr val="332B2B"/>
                </a:solidFill>
                <a:latin typeface="Verdana"/>
                <a:cs typeface="Verdana"/>
              </a:rPr>
              <a:t>mai</a:t>
            </a:r>
            <a:r>
              <a:rPr dirty="0" sz="3150" spc="85">
                <a:latin typeface="Verdana"/>
                <a:cs typeface="Verdana"/>
              </a:rPr>
              <a:t>n</a:t>
            </a:r>
            <a:r>
              <a:rPr dirty="0" sz="3150" spc="-280">
                <a:latin typeface="Verdana"/>
                <a:cs typeface="Verdana"/>
              </a:rPr>
              <a:t> </a:t>
            </a:r>
            <a:r>
              <a:rPr dirty="0" sz="3150" spc="-260">
                <a:latin typeface="Verdana"/>
                <a:cs typeface="Verdana"/>
              </a:rPr>
              <a:t>IT </a:t>
            </a:r>
            <a:r>
              <a:rPr dirty="0" sz="3150" spc="-1090">
                <a:latin typeface="Verdana"/>
                <a:cs typeface="Verdana"/>
              </a:rPr>
              <a:t> </a:t>
            </a:r>
            <a:r>
              <a:rPr dirty="0" sz="3150" spc="-35">
                <a:latin typeface="Verdana"/>
                <a:cs typeface="Verdana"/>
              </a:rPr>
              <a:t>h</a:t>
            </a:r>
            <a:r>
              <a:rPr dirty="0" sz="3150" spc="-35">
                <a:solidFill>
                  <a:srgbClr val="332B2B"/>
                </a:solidFill>
                <a:latin typeface="Verdana"/>
                <a:cs typeface="Verdana"/>
              </a:rPr>
              <a:t>u</a:t>
            </a:r>
            <a:r>
              <a:rPr dirty="0" sz="3150" spc="-35">
                <a:latin typeface="Verdana"/>
                <a:cs typeface="Verdana"/>
              </a:rPr>
              <a:t>b</a:t>
            </a:r>
            <a:r>
              <a:rPr dirty="0" sz="3150" spc="-35">
                <a:solidFill>
                  <a:srgbClr val="332B2B"/>
                </a:solidFill>
                <a:latin typeface="Verdana"/>
                <a:cs typeface="Verdana"/>
              </a:rPr>
              <a:t>s. </a:t>
            </a:r>
            <a:r>
              <a:rPr dirty="0" sz="3150" spc="-10">
                <a:latin typeface="Verdana"/>
                <a:cs typeface="Verdana"/>
              </a:rPr>
              <a:t>B</a:t>
            </a:r>
            <a:r>
              <a:rPr dirty="0" sz="3150" spc="-10">
                <a:solidFill>
                  <a:srgbClr val="332B2B"/>
                </a:solidFill>
                <a:latin typeface="Verdana"/>
                <a:cs typeface="Verdana"/>
              </a:rPr>
              <a:t>uyer</a:t>
            </a:r>
            <a:r>
              <a:rPr dirty="0" sz="3150" spc="-10">
                <a:latin typeface="Verdana"/>
                <a:cs typeface="Verdana"/>
              </a:rPr>
              <a:t>s </a:t>
            </a:r>
            <a:r>
              <a:rPr dirty="0" sz="3150" spc="-50">
                <a:latin typeface="Verdana"/>
                <a:cs typeface="Verdana"/>
              </a:rPr>
              <a:t>l</a:t>
            </a:r>
            <a:r>
              <a:rPr dirty="0" sz="3150" spc="-50">
                <a:solidFill>
                  <a:srgbClr val="332B2B"/>
                </a:solidFill>
                <a:latin typeface="Verdana"/>
                <a:cs typeface="Verdana"/>
              </a:rPr>
              <a:t>ove </a:t>
            </a:r>
            <a:r>
              <a:rPr dirty="0" sz="3150" spc="20">
                <a:solidFill>
                  <a:srgbClr val="332B2B"/>
                </a:solidFill>
                <a:latin typeface="Verdana"/>
                <a:cs typeface="Verdana"/>
              </a:rPr>
              <a:t>t</a:t>
            </a:r>
            <a:r>
              <a:rPr dirty="0" sz="3150" spc="20">
                <a:latin typeface="Verdana"/>
                <a:cs typeface="Verdana"/>
              </a:rPr>
              <a:t>o </a:t>
            </a:r>
            <a:r>
              <a:rPr dirty="0" sz="3150" spc="-30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3150" spc="-30">
                <a:latin typeface="Verdana"/>
                <a:cs typeface="Verdana"/>
              </a:rPr>
              <a:t>nv</a:t>
            </a:r>
            <a:r>
              <a:rPr dirty="0" sz="3150" spc="-3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3150" spc="-30">
                <a:latin typeface="Verdana"/>
                <a:cs typeface="Verdana"/>
              </a:rPr>
              <a:t>st </a:t>
            </a:r>
            <a:r>
              <a:rPr dirty="0" sz="3150" spc="55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3150" spc="55">
                <a:latin typeface="Verdana"/>
                <a:cs typeface="Verdana"/>
              </a:rPr>
              <a:t>n </a:t>
            </a:r>
            <a:r>
              <a:rPr dirty="0" sz="3150" spc="35">
                <a:latin typeface="Verdana"/>
                <a:cs typeface="Verdana"/>
              </a:rPr>
              <a:t>P</a:t>
            </a:r>
            <a:r>
              <a:rPr dirty="0" sz="3150" spc="35">
                <a:solidFill>
                  <a:srgbClr val="332B2B"/>
                </a:solidFill>
                <a:latin typeface="Verdana"/>
                <a:cs typeface="Verdana"/>
              </a:rPr>
              <a:t>r</a:t>
            </a:r>
            <a:r>
              <a:rPr dirty="0" sz="3150" spc="35">
                <a:latin typeface="Verdana"/>
                <a:cs typeface="Verdana"/>
              </a:rPr>
              <a:t>es</a:t>
            </a:r>
            <a:r>
              <a:rPr dirty="0" sz="3150" spc="35">
                <a:solidFill>
                  <a:srgbClr val="332B2B"/>
                </a:solidFill>
                <a:latin typeface="Verdana"/>
                <a:cs typeface="Verdana"/>
              </a:rPr>
              <a:t>tige </a:t>
            </a:r>
            <a:r>
              <a:rPr dirty="0" sz="3150" spc="-20">
                <a:latin typeface="Verdana"/>
                <a:cs typeface="Verdana"/>
              </a:rPr>
              <a:t>Oa</a:t>
            </a:r>
            <a:r>
              <a:rPr dirty="0" sz="3150" spc="-20">
                <a:solidFill>
                  <a:srgbClr val="332B2B"/>
                </a:solidFill>
                <a:latin typeface="Verdana"/>
                <a:cs typeface="Verdana"/>
              </a:rPr>
              <a:t>kvill</a:t>
            </a:r>
            <a:r>
              <a:rPr dirty="0" sz="3150" spc="-20">
                <a:latin typeface="Verdana"/>
                <a:cs typeface="Verdana"/>
              </a:rPr>
              <a:t>e </a:t>
            </a:r>
            <a:r>
              <a:rPr dirty="0" sz="3150" spc="40">
                <a:latin typeface="Verdana"/>
                <a:cs typeface="Verdana"/>
              </a:rPr>
              <a:t>be</a:t>
            </a:r>
            <a:r>
              <a:rPr dirty="0" sz="3150" spc="40">
                <a:solidFill>
                  <a:srgbClr val="332B2B"/>
                </a:solidFill>
                <a:latin typeface="Verdana"/>
                <a:cs typeface="Verdana"/>
              </a:rPr>
              <a:t>c</a:t>
            </a:r>
            <a:r>
              <a:rPr dirty="0" sz="3150" spc="40">
                <a:latin typeface="Verdana"/>
                <a:cs typeface="Verdana"/>
              </a:rPr>
              <a:t>ause </a:t>
            </a:r>
            <a:r>
              <a:rPr dirty="0" sz="3150" spc="5">
                <a:latin typeface="Verdana"/>
                <a:cs typeface="Verdana"/>
              </a:rPr>
              <a:t>i</a:t>
            </a:r>
            <a:r>
              <a:rPr dirty="0" sz="3150" spc="5">
                <a:solidFill>
                  <a:srgbClr val="332B2B"/>
                </a:solidFill>
                <a:latin typeface="Verdana"/>
                <a:cs typeface="Verdana"/>
              </a:rPr>
              <a:t>t </a:t>
            </a:r>
            <a:r>
              <a:rPr dirty="0" sz="3150" spc="-10">
                <a:solidFill>
                  <a:srgbClr val="332B2B"/>
                </a:solidFill>
                <a:latin typeface="Verdana"/>
                <a:cs typeface="Verdana"/>
              </a:rPr>
              <a:t>pr</a:t>
            </a:r>
            <a:r>
              <a:rPr dirty="0" sz="3150" spc="-10">
                <a:latin typeface="Verdana"/>
                <a:cs typeface="Verdana"/>
              </a:rPr>
              <a:t>ov</a:t>
            </a:r>
            <a:r>
              <a:rPr dirty="0" sz="3150" spc="-10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3150" spc="-10">
                <a:latin typeface="Verdana"/>
                <a:cs typeface="Verdana"/>
              </a:rPr>
              <a:t>des </a:t>
            </a:r>
            <a:r>
              <a:rPr dirty="0" sz="3150" spc="60">
                <a:latin typeface="Verdana"/>
                <a:cs typeface="Verdana"/>
              </a:rPr>
              <a:t>the </a:t>
            </a:r>
            <a:r>
              <a:rPr dirty="0" sz="3150" spc="5">
                <a:solidFill>
                  <a:srgbClr val="332B2B"/>
                </a:solidFill>
                <a:latin typeface="Verdana"/>
                <a:cs typeface="Verdana"/>
              </a:rPr>
              <a:t>ﬁnest </a:t>
            </a:r>
            <a:r>
              <a:rPr dirty="0" sz="3150" spc="1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-5">
                <a:solidFill>
                  <a:srgbClr val="332B2B"/>
                </a:solidFill>
                <a:latin typeface="Verdana"/>
                <a:cs typeface="Verdana"/>
              </a:rPr>
              <a:t>a</a:t>
            </a:r>
            <a:r>
              <a:rPr dirty="0" sz="3150" spc="-5">
                <a:latin typeface="Verdana"/>
                <a:cs typeface="Verdana"/>
              </a:rPr>
              <a:t>cc</a:t>
            </a:r>
            <a:r>
              <a:rPr dirty="0" sz="3150" spc="-5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3150" spc="-5">
                <a:latin typeface="Verdana"/>
                <a:cs typeface="Verdana"/>
              </a:rPr>
              <a:t>ss</a:t>
            </a:r>
            <a:r>
              <a:rPr dirty="0" sz="3150" spc="-285">
                <a:latin typeface="Verdana"/>
                <a:cs typeface="Verdana"/>
              </a:rPr>
              <a:t> </a:t>
            </a:r>
            <a:r>
              <a:rPr dirty="0" sz="3150" spc="20">
                <a:solidFill>
                  <a:srgbClr val="332B2B"/>
                </a:solidFill>
                <a:latin typeface="Verdana"/>
                <a:cs typeface="Verdana"/>
              </a:rPr>
              <a:t>to</a:t>
            </a:r>
            <a:r>
              <a:rPr dirty="0" sz="3150" spc="-28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-30">
                <a:solidFill>
                  <a:srgbClr val="332B2B"/>
                </a:solidFill>
                <a:latin typeface="Verdana"/>
                <a:cs typeface="Verdana"/>
              </a:rPr>
              <a:t>a</a:t>
            </a:r>
            <a:r>
              <a:rPr dirty="0" sz="3150" spc="-30">
                <a:latin typeface="Verdana"/>
                <a:cs typeface="Verdana"/>
              </a:rPr>
              <a:t>l</a:t>
            </a:r>
            <a:r>
              <a:rPr dirty="0" sz="3150" spc="-30">
                <a:solidFill>
                  <a:srgbClr val="332B2B"/>
                </a:solidFill>
                <a:latin typeface="Verdana"/>
                <a:cs typeface="Verdana"/>
              </a:rPr>
              <a:t>l</a:t>
            </a:r>
            <a:r>
              <a:rPr dirty="0" sz="3150" spc="-28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5">
                <a:solidFill>
                  <a:srgbClr val="332B2B"/>
                </a:solidFill>
                <a:latin typeface="Verdana"/>
                <a:cs typeface="Verdana"/>
              </a:rPr>
              <a:t>o</a:t>
            </a:r>
            <a:r>
              <a:rPr dirty="0" sz="3150" spc="5">
                <a:latin typeface="Verdana"/>
                <a:cs typeface="Verdana"/>
              </a:rPr>
              <a:t>f</a:t>
            </a:r>
            <a:r>
              <a:rPr dirty="0" sz="3150" spc="-285">
                <a:latin typeface="Verdana"/>
                <a:cs typeface="Verdana"/>
              </a:rPr>
              <a:t> </a:t>
            </a:r>
            <a:r>
              <a:rPr dirty="0" sz="3150" spc="60">
                <a:latin typeface="Verdana"/>
                <a:cs typeface="Verdana"/>
              </a:rPr>
              <a:t>th</a:t>
            </a:r>
            <a:r>
              <a:rPr dirty="0" sz="3150" spc="6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3150" spc="-28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-70">
                <a:solidFill>
                  <a:srgbClr val="332B2B"/>
                </a:solidFill>
                <a:latin typeface="Verdana"/>
                <a:cs typeface="Verdana"/>
              </a:rPr>
              <a:t>city's</a:t>
            </a:r>
            <a:r>
              <a:rPr dirty="0" sz="3150" spc="-28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65">
                <a:solidFill>
                  <a:srgbClr val="332B2B"/>
                </a:solidFill>
                <a:latin typeface="Verdana"/>
                <a:cs typeface="Verdana"/>
              </a:rPr>
              <a:t>t</a:t>
            </a:r>
            <a:r>
              <a:rPr dirty="0" sz="3150" spc="65">
                <a:latin typeface="Verdana"/>
                <a:cs typeface="Verdana"/>
              </a:rPr>
              <a:t>op</a:t>
            </a:r>
            <a:r>
              <a:rPr dirty="0" sz="3150" spc="-285">
                <a:latin typeface="Verdana"/>
                <a:cs typeface="Verdana"/>
              </a:rPr>
              <a:t> </a:t>
            </a:r>
            <a:r>
              <a:rPr dirty="0" sz="3150" spc="-50">
                <a:solidFill>
                  <a:srgbClr val="332B2B"/>
                </a:solidFill>
                <a:latin typeface="Verdana"/>
                <a:cs typeface="Verdana"/>
              </a:rPr>
              <a:t>dist</a:t>
            </a:r>
            <a:r>
              <a:rPr dirty="0" sz="3150" spc="-50">
                <a:latin typeface="Verdana"/>
                <a:cs typeface="Verdana"/>
              </a:rPr>
              <a:t>r</a:t>
            </a:r>
            <a:r>
              <a:rPr dirty="0" sz="3150" spc="-50">
                <a:solidFill>
                  <a:srgbClr val="332B2B"/>
                </a:solidFill>
                <a:latin typeface="Verdana"/>
                <a:cs typeface="Verdana"/>
              </a:rPr>
              <a:t>ic</a:t>
            </a:r>
            <a:r>
              <a:rPr dirty="0" sz="3150" spc="-50">
                <a:latin typeface="Verdana"/>
                <a:cs typeface="Verdana"/>
              </a:rPr>
              <a:t>ts</a:t>
            </a:r>
            <a:r>
              <a:rPr dirty="0" sz="3150" spc="-50">
                <a:solidFill>
                  <a:srgbClr val="332B2B"/>
                </a:solidFill>
                <a:latin typeface="Verdana"/>
                <a:cs typeface="Verdana"/>
              </a:rPr>
              <a:t>.</a:t>
            </a:r>
            <a:endParaRPr sz="315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3961974"/>
            <a:ext cx="18300700" cy="6337935"/>
            <a:chOff x="0" y="3961974"/>
            <a:chExt cx="18300700" cy="633793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3961974"/>
              <a:ext cx="18287999" cy="63245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3609259" y="6216616"/>
              <a:ext cx="4679315" cy="4070985"/>
            </a:xfrm>
            <a:custGeom>
              <a:avLst/>
              <a:gdLst/>
              <a:ahLst/>
              <a:cxnLst/>
              <a:rect l="l" t="t" r="r" b="b"/>
              <a:pathLst>
                <a:path w="4679315" h="4070984">
                  <a:moveTo>
                    <a:pt x="0" y="4070383"/>
                  </a:moveTo>
                  <a:lnTo>
                    <a:pt x="49351" y="4043277"/>
                  </a:lnTo>
                  <a:lnTo>
                    <a:pt x="88928" y="4020527"/>
                  </a:lnTo>
                  <a:lnTo>
                    <a:pt x="128079" y="3997175"/>
                  </a:lnTo>
                  <a:lnTo>
                    <a:pt x="166811" y="3973232"/>
                  </a:lnTo>
                  <a:lnTo>
                    <a:pt x="205132" y="3948711"/>
                  </a:lnTo>
                  <a:lnTo>
                    <a:pt x="243051" y="3923622"/>
                  </a:lnTo>
                  <a:lnTo>
                    <a:pt x="280576" y="3897976"/>
                  </a:lnTo>
                  <a:lnTo>
                    <a:pt x="317713" y="3871784"/>
                  </a:lnTo>
                  <a:lnTo>
                    <a:pt x="354472" y="3845057"/>
                  </a:lnTo>
                  <a:lnTo>
                    <a:pt x="390859" y="3817807"/>
                  </a:lnTo>
                  <a:lnTo>
                    <a:pt x="426884" y="3790045"/>
                  </a:lnTo>
                  <a:lnTo>
                    <a:pt x="462553" y="3761782"/>
                  </a:lnTo>
                  <a:lnTo>
                    <a:pt x="497874" y="3733028"/>
                  </a:lnTo>
                  <a:lnTo>
                    <a:pt x="532857" y="3703796"/>
                  </a:lnTo>
                  <a:lnTo>
                    <a:pt x="567507" y="3674096"/>
                  </a:lnTo>
                  <a:lnTo>
                    <a:pt x="601834" y="3643940"/>
                  </a:lnTo>
                  <a:lnTo>
                    <a:pt x="635845" y="3613338"/>
                  </a:lnTo>
                  <a:lnTo>
                    <a:pt x="669549" y="3582301"/>
                  </a:lnTo>
                  <a:lnTo>
                    <a:pt x="702952" y="3550842"/>
                  </a:lnTo>
                  <a:lnTo>
                    <a:pt x="736063" y="3518970"/>
                  </a:lnTo>
                  <a:lnTo>
                    <a:pt x="768890" y="3486697"/>
                  </a:lnTo>
                  <a:lnTo>
                    <a:pt x="801441" y="3454035"/>
                  </a:lnTo>
                  <a:lnTo>
                    <a:pt x="833723" y="3420994"/>
                  </a:lnTo>
                  <a:lnTo>
                    <a:pt x="865745" y="3387585"/>
                  </a:lnTo>
                  <a:lnTo>
                    <a:pt x="897514" y="3353821"/>
                  </a:lnTo>
                  <a:lnTo>
                    <a:pt x="929039" y="3319710"/>
                  </a:lnTo>
                  <a:lnTo>
                    <a:pt x="960326" y="3285266"/>
                  </a:lnTo>
                  <a:lnTo>
                    <a:pt x="991385" y="3250499"/>
                  </a:lnTo>
                  <a:lnTo>
                    <a:pt x="1022223" y="3215420"/>
                  </a:lnTo>
                  <a:lnTo>
                    <a:pt x="1052847" y="3180040"/>
                  </a:lnTo>
                  <a:lnTo>
                    <a:pt x="1083266" y="3144371"/>
                  </a:lnTo>
                  <a:lnTo>
                    <a:pt x="1113488" y="3108423"/>
                  </a:lnTo>
                  <a:lnTo>
                    <a:pt x="1143520" y="3072208"/>
                  </a:lnTo>
                  <a:lnTo>
                    <a:pt x="1173371" y="3035737"/>
                  </a:lnTo>
                  <a:lnTo>
                    <a:pt x="1203048" y="2999021"/>
                  </a:lnTo>
                  <a:lnTo>
                    <a:pt x="1232560" y="2962071"/>
                  </a:lnTo>
                  <a:lnTo>
                    <a:pt x="1261913" y="2924898"/>
                  </a:lnTo>
                  <a:lnTo>
                    <a:pt x="1291116" y="2887514"/>
                  </a:lnTo>
                  <a:lnTo>
                    <a:pt x="1320178" y="2849929"/>
                  </a:lnTo>
                  <a:lnTo>
                    <a:pt x="1349105" y="2812155"/>
                  </a:lnTo>
                  <a:lnTo>
                    <a:pt x="1377906" y="2774202"/>
                  </a:lnTo>
                  <a:lnTo>
                    <a:pt x="1406588" y="2736083"/>
                  </a:lnTo>
                  <a:lnTo>
                    <a:pt x="1435160" y="2697808"/>
                  </a:lnTo>
                  <a:lnTo>
                    <a:pt x="1463629" y="2659387"/>
                  </a:lnTo>
                  <a:lnTo>
                    <a:pt x="1492003" y="2620834"/>
                  </a:lnTo>
                  <a:lnTo>
                    <a:pt x="1520291" y="2582157"/>
                  </a:lnTo>
                  <a:lnTo>
                    <a:pt x="1548500" y="2543370"/>
                  </a:lnTo>
                  <a:lnTo>
                    <a:pt x="1576637" y="2504482"/>
                  </a:lnTo>
                  <a:lnTo>
                    <a:pt x="1604712" y="2465505"/>
                  </a:lnTo>
                  <a:lnTo>
                    <a:pt x="1632731" y="2426450"/>
                  </a:lnTo>
                  <a:lnTo>
                    <a:pt x="1660703" y="2387328"/>
                  </a:lnTo>
                  <a:lnTo>
                    <a:pt x="1688635" y="2348151"/>
                  </a:lnTo>
                  <a:lnTo>
                    <a:pt x="1716536" y="2308929"/>
                  </a:lnTo>
                  <a:lnTo>
                    <a:pt x="1744413" y="2269674"/>
                  </a:lnTo>
                  <a:lnTo>
                    <a:pt x="1772275" y="2230396"/>
                  </a:lnTo>
                  <a:lnTo>
                    <a:pt x="1800128" y="2191107"/>
                  </a:lnTo>
                  <a:lnTo>
                    <a:pt x="1827982" y="2151819"/>
                  </a:lnTo>
                  <a:lnTo>
                    <a:pt x="1855843" y="2112541"/>
                  </a:lnTo>
                  <a:lnTo>
                    <a:pt x="1883720" y="2073286"/>
                  </a:lnTo>
                  <a:lnTo>
                    <a:pt x="1911621" y="2034064"/>
                  </a:lnTo>
                  <a:lnTo>
                    <a:pt x="1939553" y="1994886"/>
                  </a:lnTo>
                  <a:lnTo>
                    <a:pt x="1967525" y="1955765"/>
                  </a:lnTo>
                  <a:lnTo>
                    <a:pt x="1995544" y="1916710"/>
                  </a:lnTo>
                  <a:lnTo>
                    <a:pt x="2023619" y="1877733"/>
                  </a:lnTo>
                  <a:lnTo>
                    <a:pt x="2051756" y="1838845"/>
                  </a:lnTo>
                  <a:lnTo>
                    <a:pt x="2079965" y="1800057"/>
                  </a:lnTo>
                  <a:lnTo>
                    <a:pt x="2108253" y="1761381"/>
                  </a:lnTo>
                  <a:lnTo>
                    <a:pt x="2136627" y="1722827"/>
                  </a:lnTo>
                  <a:lnTo>
                    <a:pt x="2165097" y="1684407"/>
                  </a:lnTo>
                  <a:lnTo>
                    <a:pt x="2193668" y="1646132"/>
                  </a:lnTo>
                  <a:lnTo>
                    <a:pt x="2222351" y="1608012"/>
                  </a:lnTo>
                  <a:lnTo>
                    <a:pt x="2251152" y="1570060"/>
                  </a:lnTo>
                  <a:lnTo>
                    <a:pt x="2280079" y="1532286"/>
                  </a:lnTo>
                  <a:lnTo>
                    <a:pt x="2309140" y="1494701"/>
                  </a:lnTo>
                  <a:lnTo>
                    <a:pt x="2338343" y="1457317"/>
                  </a:lnTo>
                  <a:lnTo>
                    <a:pt x="2367697" y="1420144"/>
                  </a:lnTo>
                  <a:lnTo>
                    <a:pt x="2397208" y="1383194"/>
                  </a:lnTo>
                  <a:lnTo>
                    <a:pt x="2426885" y="1346478"/>
                  </a:lnTo>
                  <a:lnTo>
                    <a:pt x="2456736" y="1310006"/>
                  </a:lnTo>
                  <a:lnTo>
                    <a:pt x="2486768" y="1273791"/>
                  </a:lnTo>
                  <a:lnTo>
                    <a:pt x="2516990" y="1237844"/>
                  </a:lnTo>
                  <a:lnTo>
                    <a:pt x="2547409" y="1202174"/>
                  </a:lnTo>
                  <a:lnTo>
                    <a:pt x="2578034" y="1166795"/>
                  </a:lnTo>
                  <a:lnTo>
                    <a:pt x="2608871" y="1131716"/>
                  </a:lnTo>
                  <a:lnTo>
                    <a:pt x="2639930" y="1096948"/>
                  </a:lnTo>
                  <a:lnTo>
                    <a:pt x="2671218" y="1062504"/>
                  </a:lnTo>
                  <a:lnTo>
                    <a:pt x="2702742" y="1028394"/>
                  </a:lnTo>
                  <a:lnTo>
                    <a:pt x="2734511" y="994629"/>
                  </a:lnTo>
                  <a:lnTo>
                    <a:pt x="2766533" y="961220"/>
                  </a:lnTo>
                  <a:lnTo>
                    <a:pt x="2798815" y="928179"/>
                  </a:lnTo>
                  <a:lnTo>
                    <a:pt x="2831366" y="895517"/>
                  </a:lnTo>
                  <a:lnTo>
                    <a:pt x="2864193" y="863244"/>
                  </a:lnTo>
                  <a:lnTo>
                    <a:pt x="2897304" y="831373"/>
                  </a:lnTo>
                  <a:lnTo>
                    <a:pt x="2930708" y="799913"/>
                  </a:lnTo>
                  <a:lnTo>
                    <a:pt x="2964411" y="768877"/>
                  </a:lnTo>
                  <a:lnTo>
                    <a:pt x="2998422" y="738275"/>
                  </a:lnTo>
                  <a:lnTo>
                    <a:pt x="3032749" y="708118"/>
                  </a:lnTo>
                  <a:lnTo>
                    <a:pt x="3067400" y="678418"/>
                  </a:lnTo>
                  <a:lnTo>
                    <a:pt x="3102382" y="649186"/>
                  </a:lnTo>
                  <a:lnTo>
                    <a:pt x="3137704" y="620433"/>
                  </a:lnTo>
                  <a:lnTo>
                    <a:pt x="3173373" y="592169"/>
                  </a:lnTo>
                  <a:lnTo>
                    <a:pt x="3209397" y="564407"/>
                  </a:lnTo>
                  <a:lnTo>
                    <a:pt x="3245785" y="537157"/>
                  </a:lnTo>
                  <a:lnTo>
                    <a:pt x="3282543" y="510431"/>
                  </a:lnTo>
                  <a:lnTo>
                    <a:pt x="3319681" y="484239"/>
                  </a:lnTo>
                  <a:lnTo>
                    <a:pt x="3357205" y="458593"/>
                  </a:lnTo>
                  <a:lnTo>
                    <a:pt x="3395124" y="433503"/>
                  </a:lnTo>
                  <a:lnTo>
                    <a:pt x="3433446" y="408982"/>
                  </a:lnTo>
                  <a:lnTo>
                    <a:pt x="3472178" y="385040"/>
                  </a:lnTo>
                  <a:lnTo>
                    <a:pt x="3511329" y="361688"/>
                  </a:lnTo>
                  <a:lnTo>
                    <a:pt x="3550905" y="338937"/>
                  </a:lnTo>
                  <a:lnTo>
                    <a:pt x="3590917" y="316799"/>
                  </a:lnTo>
                  <a:lnTo>
                    <a:pt x="3631370" y="295284"/>
                  </a:lnTo>
                  <a:lnTo>
                    <a:pt x="3672273" y="274405"/>
                  </a:lnTo>
                  <a:lnTo>
                    <a:pt x="3713634" y="254171"/>
                  </a:lnTo>
                  <a:lnTo>
                    <a:pt x="3755461" y="234594"/>
                  </a:lnTo>
                  <a:lnTo>
                    <a:pt x="3797762" y="215686"/>
                  </a:lnTo>
                  <a:lnTo>
                    <a:pt x="3840544" y="197457"/>
                  </a:lnTo>
                  <a:lnTo>
                    <a:pt x="3883815" y="179918"/>
                  </a:lnTo>
                  <a:lnTo>
                    <a:pt x="3927584" y="163081"/>
                  </a:lnTo>
                  <a:lnTo>
                    <a:pt x="3971858" y="146957"/>
                  </a:lnTo>
                  <a:lnTo>
                    <a:pt x="4016646" y="131557"/>
                  </a:lnTo>
                  <a:lnTo>
                    <a:pt x="4061954" y="116891"/>
                  </a:lnTo>
                  <a:lnTo>
                    <a:pt x="4107791" y="102972"/>
                  </a:lnTo>
                  <a:lnTo>
                    <a:pt x="4154166" y="89810"/>
                  </a:lnTo>
                  <a:lnTo>
                    <a:pt x="4201084" y="77417"/>
                  </a:lnTo>
                  <a:lnTo>
                    <a:pt x="4248556" y="65803"/>
                  </a:lnTo>
                  <a:lnTo>
                    <a:pt x="4296588" y="54980"/>
                  </a:lnTo>
                  <a:lnTo>
                    <a:pt x="4345188" y="44959"/>
                  </a:lnTo>
                  <a:lnTo>
                    <a:pt x="4394365" y="35750"/>
                  </a:lnTo>
                  <a:lnTo>
                    <a:pt x="4444126" y="27366"/>
                  </a:lnTo>
                  <a:lnTo>
                    <a:pt x="4494479" y="19817"/>
                  </a:lnTo>
                  <a:lnTo>
                    <a:pt x="4545432" y="13115"/>
                  </a:lnTo>
                  <a:lnTo>
                    <a:pt x="4596993" y="7270"/>
                  </a:lnTo>
                  <a:lnTo>
                    <a:pt x="4649170" y="2294"/>
                  </a:lnTo>
                  <a:lnTo>
                    <a:pt x="4678740" y="0"/>
                  </a:lnTo>
                </a:path>
              </a:pathLst>
            </a:custGeom>
            <a:ln w="24998">
              <a:solidFill>
                <a:srgbClr val="332B2B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0" y="548854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9753447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868799" y="1091192"/>
            <a:ext cx="16464915" cy="2267585"/>
          </a:xfrm>
          <a:prstGeom prst="rect"/>
        </p:spPr>
        <p:txBody>
          <a:bodyPr wrap="square" lIns="0" tIns="52069" rIns="0" bIns="0" rtlCol="0" vert="horz">
            <a:spAutoFit/>
          </a:bodyPr>
          <a:lstStyle/>
          <a:p>
            <a:pPr marL="12700" marR="5080">
              <a:lnSpc>
                <a:spcPct val="91800"/>
              </a:lnSpc>
              <a:spcBef>
                <a:spcPts val="409"/>
              </a:spcBef>
            </a:pPr>
            <a:r>
              <a:rPr dirty="0" sz="3150" spc="5">
                <a:latin typeface="Verdana"/>
                <a:cs typeface="Verdana"/>
              </a:rPr>
              <a:t>The </a:t>
            </a:r>
            <a:r>
              <a:rPr dirty="0" sz="3150" spc="-20">
                <a:solidFill>
                  <a:srgbClr val="332B2B"/>
                </a:solidFill>
                <a:latin typeface="Verdana"/>
                <a:cs typeface="Verdana"/>
              </a:rPr>
              <a:t>c</a:t>
            </a:r>
            <a:r>
              <a:rPr dirty="0" sz="3150" spc="-20">
                <a:latin typeface="Verdana"/>
                <a:cs typeface="Verdana"/>
              </a:rPr>
              <a:t>a</a:t>
            </a:r>
            <a:r>
              <a:rPr dirty="0" sz="3150" spc="-20">
                <a:solidFill>
                  <a:srgbClr val="332B2B"/>
                </a:solidFill>
                <a:latin typeface="Verdana"/>
                <a:cs typeface="Verdana"/>
              </a:rPr>
              <a:t>r</a:t>
            </a:r>
            <a:r>
              <a:rPr dirty="0" sz="3150" spc="-20">
                <a:latin typeface="Verdana"/>
                <a:cs typeface="Verdana"/>
              </a:rPr>
              <a:t>efull</a:t>
            </a:r>
            <a:r>
              <a:rPr dirty="0" sz="3150" spc="-20">
                <a:solidFill>
                  <a:srgbClr val="332B2B"/>
                </a:solidFill>
                <a:latin typeface="Verdana"/>
                <a:cs typeface="Verdana"/>
              </a:rPr>
              <a:t>y </a:t>
            </a:r>
            <a:r>
              <a:rPr dirty="0" sz="3150" spc="80">
                <a:solidFill>
                  <a:srgbClr val="332B2B"/>
                </a:solidFill>
                <a:latin typeface="Verdana"/>
                <a:cs typeface="Verdana"/>
              </a:rPr>
              <a:t>pl</a:t>
            </a:r>
            <a:r>
              <a:rPr dirty="0" sz="3150" spc="80">
                <a:latin typeface="Verdana"/>
                <a:cs typeface="Verdana"/>
              </a:rPr>
              <a:t>a</a:t>
            </a:r>
            <a:r>
              <a:rPr dirty="0" sz="3150" spc="80">
                <a:solidFill>
                  <a:srgbClr val="332B2B"/>
                </a:solidFill>
                <a:latin typeface="Verdana"/>
                <a:cs typeface="Verdana"/>
              </a:rPr>
              <a:t>nne</a:t>
            </a:r>
            <a:r>
              <a:rPr dirty="0" sz="3150" spc="80">
                <a:latin typeface="Verdana"/>
                <a:cs typeface="Verdana"/>
              </a:rPr>
              <a:t>d </a:t>
            </a:r>
            <a:r>
              <a:rPr dirty="0" sz="3150" spc="-5">
                <a:latin typeface="Verdana"/>
                <a:cs typeface="Verdana"/>
              </a:rPr>
              <a:t>h</a:t>
            </a:r>
            <a:r>
              <a:rPr dirty="0" sz="3150" spc="-5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3150" spc="-5">
                <a:latin typeface="Verdana"/>
                <a:cs typeface="Verdana"/>
              </a:rPr>
              <a:t>gh-</a:t>
            </a:r>
            <a:r>
              <a:rPr dirty="0" sz="3150" spc="-5">
                <a:solidFill>
                  <a:srgbClr val="332B2B"/>
                </a:solidFill>
                <a:latin typeface="Verdana"/>
                <a:cs typeface="Verdana"/>
              </a:rPr>
              <a:t>ri</a:t>
            </a:r>
            <a:r>
              <a:rPr dirty="0" sz="3150" spc="-5">
                <a:latin typeface="Verdana"/>
                <a:cs typeface="Verdana"/>
              </a:rPr>
              <a:t>s</a:t>
            </a:r>
            <a:r>
              <a:rPr dirty="0" sz="3150" spc="-5">
                <a:solidFill>
                  <a:srgbClr val="332B2B"/>
                </a:solidFill>
                <a:latin typeface="Verdana"/>
                <a:cs typeface="Verdana"/>
              </a:rPr>
              <a:t>e </a:t>
            </a:r>
            <a:r>
              <a:rPr dirty="0" sz="3150">
                <a:solidFill>
                  <a:srgbClr val="332B2B"/>
                </a:solidFill>
                <a:latin typeface="Verdana"/>
                <a:cs typeface="Verdana"/>
              </a:rPr>
              <a:t>r</a:t>
            </a:r>
            <a:r>
              <a:rPr dirty="0" sz="3150">
                <a:latin typeface="Verdana"/>
                <a:cs typeface="Verdana"/>
              </a:rPr>
              <a:t>es</a:t>
            </a:r>
            <a:r>
              <a:rPr dirty="0" sz="3150">
                <a:solidFill>
                  <a:srgbClr val="332B2B"/>
                </a:solidFill>
                <a:latin typeface="Verdana"/>
                <a:cs typeface="Verdana"/>
              </a:rPr>
              <a:t>id</a:t>
            </a:r>
            <a:r>
              <a:rPr dirty="0" sz="3150">
                <a:latin typeface="Verdana"/>
                <a:cs typeface="Verdana"/>
              </a:rPr>
              <a:t>e</a:t>
            </a:r>
            <a:r>
              <a:rPr dirty="0" sz="3150">
                <a:solidFill>
                  <a:srgbClr val="332B2B"/>
                </a:solidFill>
                <a:latin typeface="Verdana"/>
                <a:cs typeface="Verdana"/>
              </a:rPr>
              <a:t>nt</a:t>
            </a:r>
            <a:r>
              <a:rPr dirty="0" sz="3150">
                <a:latin typeface="Verdana"/>
                <a:cs typeface="Verdana"/>
              </a:rPr>
              <a:t>ia</a:t>
            </a:r>
            <a:r>
              <a:rPr dirty="0" sz="3150">
                <a:solidFill>
                  <a:srgbClr val="332B2B"/>
                </a:solidFill>
                <a:latin typeface="Verdana"/>
                <a:cs typeface="Verdana"/>
              </a:rPr>
              <a:t>l </a:t>
            </a:r>
            <a:r>
              <a:rPr dirty="0" sz="3150" spc="65">
                <a:latin typeface="Verdana"/>
                <a:cs typeface="Verdana"/>
              </a:rPr>
              <a:t>b</a:t>
            </a:r>
            <a:r>
              <a:rPr dirty="0" sz="3150" spc="65">
                <a:solidFill>
                  <a:srgbClr val="332B2B"/>
                </a:solidFill>
                <a:latin typeface="Verdana"/>
                <a:cs typeface="Verdana"/>
              </a:rPr>
              <a:t>uil</a:t>
            </a:r>
            <a:r>
              <a:rPr dirty="0" sz="3150" spc="65">
                <a:latin typeface="Verdana"/>
                <a:cs typeface="Verdana"/>
              </a:rPr>
              <a:t>d</a:t>
            </a:r>
            <a:r>
              <a:rPr dirty="0" sz="3150" spc="65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3150" spc="65">
                <a:latin typeface="Verdana"/>
                <a:cs typeface="Verdana"/>
              </a:rPr>
              <a:t>n</a:t>
            </a:r>
            <a:r>
              <a:rPr dirty="0" sz="3150" spc="65">
                <a:solidFill>
                  <a:srgbClr val="332B2B"/>
                </a:solidFill>
                <a:latin typeface="Verdana"/>
                <a:cs typeface="Verdana"/>
              </a:rPr>
              <a:t>g</a:t>
            </a:r>
            <a:r>
              <a:rPr dirty="0" sz="3150" spc="65">
                <a:latin typeface="Verdana"/>
                <a:cs typeface="Verdana"/>
              </a:rPr>
              <a:t>s </a:t>
            </a:r>
            <a:r>
              <a:rPr dirty="0" sz="3150" spc="55">
                <a:latin typeface="Verdana"/>
                <a:cs typeface="Verdana"/>
              </a:rPr>
              <a:t>in </a:t>
            </a:r>
            <a:r>
              <a:rPr dirty="0" u="heavy" sz="3150" spc="35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P</a:t>
            </a:r>
            <a:r>
              <a:rPr dirty="0" u="heavy" sz="3150" spc="35"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res</a:t>
            </a:r>
            <a:r>
              <a:rPr dirty="0" u="heavy" sz="3150" spc="35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t</a:t>
            </a:r>
            <a:r>
              <a:rPr dirty="0" u="heavy" sz="3150" spc="35"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i</a:t>
            </a:r>
            <a:r>
              <a:rPr dirty="0" sz="3150" spc="35">
                <a:solidFill>
                  <a:srgbClr val="332B2B"/>
                </a:solidFill>
                <a:latin typeface="Verdana"/>
                <a:cs typeface="Verdana"/>
                <a:hlinkClick r:id="rId3"/>
              </a:rPr>
              <a:t>g</a:t>
            </a:r>
            <a:r>
              <a:rPr dirty="0" u="heavy" sz="3150" spc="35"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e </a:t>
            </a:r>
            <a:r>
              <a:rPr dirty="0" u="heavy" sz="3150" spc="-20"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O</a:t>
            </a:r>
            <a:r>
              <a:rPr dirty="0" u="heavy" sz="3150" spc="-20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a</a:t>
            </a:r>
            <a:r>
              <a:rPr dirty="0" u="heavy" sz="3150" spc="-20"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kvi</a:t>
            </a:r>
            <a:r>
              <a:rPr dirty="0" u="heavy" sz="3150" spc="-20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ll</a:t>
            </a:r>
            <a:r>
              <a:rPr dirty="0" u="heavy" sz="3150" spc="-20"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e </a:t>
            </a:r>
            <a:r>
              <a:rPr dirty="0" u="heavy" sz="3150" spc="15"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Master </a:t>
            </a:r>
            <a:r>
              <a:rPr dirty="0" sz="3150" spc="20">
                <a:latin typeface="Verdana"/>
                <a:cs typeface="Verdana"/>
              </a:rPr>
              <a:t> </a:t>
            </a:r>
            <a:r>
              <a:rPr dirty="0" u="heavy" sz="3150" spc="105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P</a:t>
            </a:r>
            <a:r>
              <a:rPr dirty="0" u="heavy" sz="3150" spc="105"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la</a:t>
            </a:r>
            <a:r>
              <a:rPr dirty="0" u="heavy" sz="3150" spc="105">
                <a:solidFill>
                  <a:srgbClr val="332B2B"/>
                </a:solidFill>
                <a:uFill>
                  <a:solidFill>
                    <a:srgbClr val="332B2B"/>
                  </a:solidFill>
                </a:uFill>
                <a:latin typeface="Verdana"/>
                <a:cs typeface="Verdana"/>
                <a:hlinkClick r:id="rId3"/>
              </a:rPr>
              <a:t>n</a:t>
            </a:r>
            <a:r>
              <a:rPr dirty="0" sz="3150" spc="-280">
                <a:solidFill>
                  <a:srgbClr val="332B2B"/>
                </a:solidFill>
                <a:latin typeface="Verdana"/>
                <a:cs typeface="Verdana"/>
                <a:hlinkClick r:id="rId3"/>
              </a:rPr>
              <a:t> </a:t>
            </a:r>
            <a:r>
              <a:rPr dirty="0" sz="3150" spc="-50">
                <a:latin typeface="Verdana"/>
                <a:cs typeface="Verdana"/>
              </a:rPr>
              <a:t>ar</a:t>
            </a:r>
            <a:r>
              <a:rPr dirty="0" sz="3150" spc="-5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3150" spc="-27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4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3150" spc="40">
                <a:latin typeface="Verdana"/>
                <a:cs typeface="Verdana"/>
              </a:rPr>
              <a:t>ncir</a:t>
            </a:r>
            <a:r>
              <a:rPr dirty="0" sz="3150" spc="40">
                <a:solidFill>
                  <a:srgbClr val="332B2B"/>
                </a:solidFill>
                <a:latin typeface="Verdana"/>
                <a:cs typeface="Verdana"/>
              </a:rPr>
              <a:t>cled</a:t>
            </a:r>
            <a:r>
              <a:rPr dirty="0" sz="3150" spc="-28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-20">
                <a:solidFill>
                  <a:srgbClr val="332B2B"/>
                </a:solidFill>
                <a:latin typeface="Verdana"/>
                <a:cs typeface="Verdana"/>
              </a:rPr>
              <a:t>b</a:t>
            </a:r>
            <a:r>
              <a:rPr dirty="0" sz="3150" spc="-20">
                <a:latin typeface="Verdana"/>
                <a:cs typeface="Verdana"/>
              </a:rPr>
              <a:t>y</a:t>
            </a:r>
            <a:r>
              <a:rPr dirty="0" sz="3150" spc="-275">
                <a:latin typeface="Verdana"/>
                <a:cs typeface="Verdana"/>
              </a:rPr>
              <a:t> </a:t>
            </a:r>
            <a:r>
              <a:rPr dirty="0" sz="3150" spc="30">
                <a:latin typeface="Verdana"/>
                <a:cs typeface="Verdana"/>
              </a:rPr>
              <a:t>b</a:t>
            </a:r>
            <a:r>
              <a:rPr dirty="0" sz="3150" spc="3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3150" spc="30">
                <a:latin typeface="Verdana"/>
                <a:cs typeface="Verdana"/>
              </a:rPr>
              <a:t>aut</a:t>
            </a:r>
            <a:r>
              <a:rPr dirty="0" sz="3150" spc="30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3150" spc="30">
                <a:latin typeface="Verdana"/>
                <a:cs typeface="Verdana"/>
              </a:rPr>
              <a:t>f</a:t>
            </a:r>
            <a:r>
              <a:rPr dirty="0" sz="3150" spc="30">
                <a:solidFill>
                  <a:srgbClr val="332B2B"/>
                </a:solidFill>
                <a:latin typeface="Verdana"/>
                <a:cs typeface="Verdana"/>
              </a:rPr>
              <a:t>u</a:t>
            </a:r>
            <a:r>
              <a:rPr dirty="0" sz="3150" spc="30">
                <a:latin typeface="Verdana"/>
                <a:cs typeface="Verdana"/>
              </a:rPr>
              <a:t>l</a:t>
            </a:r>
            <a:r>
              <a:rPr dirty="0" sz="3150" spc="-280">
                <a:latin typeface="Verdana"/>
                <a:cs typeface="Verdana"/>
              </a:rPr>
              <a:t> </a:t>
            </a:r>
            <a:r>
              <a:rPr dirty="0" sz="3150" spc="45">
                <a:latin typeface="Verdana"/>
                <a:cs typeface="Verdana"/>
              </a:rPr>
              <a:t>g</a:t>
            </a:r>
            <a:r>
              <a:rPr dirty="0" sz="3150" spc="45">
                <a:solidFill>
                  <a:srgbClr val="332B2B"/>
                </a:solidFill>
                <a:latin typeface="Verdana"/>
                <a:cs typeface="Verdana"/>
              </a:rPr>
              <a:t>r</a:t>
            </a:r>
            <a:r>
              <a:rPr dirty="0" sz="3150" spc="45">
                <a:latin typeface="Verdana"/>
                <a:cs typeface="Verdana"/>
              </a:rPr>
              <a:t>ee</a:t>
            </a:r>
            <a:r>
              <a:rPr dirty="0" sz="3150" spc="45">
                <a:solidFill>
                  <a:srgbClr val="332B2B"/>
                </a:solidFill>
                <a:latin typeface="Verdana"/>
                <a:cs typeface="Verdana"/>
              </a:rPr>
              <a:t>n</a:t>
            </a:r>
            <a:r>
              <a:rPr dirty="0" sz="3150" spc="-27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5">
                <a:solidFill>
                  <a:srgbClr val="332B2B"/>
                </a:solidFill>
                <a:latin typeface="Verdana"/>
                <a:cs typeface="Verdana"/>
              </a:rPr>
              <a:t>s</a:t>
            </a:r>
            <a:r>
              <a:rPr dirty="0" sz="3150" spc="5">
                <a:latin typeface="Verdana"/>
                <a:cs typeface="Verdana"/>
              </a:rPr>
              <a:t>p</a:t>
            </a:r>
            <a:r>
              <a:rPr dirty="0" sz="3150" spc="5">
                <a:solidFill>
                  <a:srgbClr val="332B2B"/>
                </a:solidFill>
                <a:latin typeface="Verdana"/>
                <a:cs typeface="Verdana"/>
              </a:rPr>
              <a:t>ac</a:t>
            </a:r>
            <a:r>
              <a:rPr dirty="0" sz="3150" spc="5">
                <a:latin typeface="Verdana"/>
                <a:cs typeface="Verdana"/>
              </a:rPr>
              <a:t>e</a:t>
            </a:r>
            <a:r>
              <a:rPr dirty="0" sz="3150" spc="5">
                <a:solidFill>
                  <a:srgbClr val="332B2B"/>
                </a:solidFill>
                <a:latin typeface="Verdana"/>
                <a:cs typeface="Verdana"/>
              </a:rPr>
              <a:t>s</a:t>
            </a:r>
            <a:r>
              <a:rPr dirty="0" sz="3150" spc="-28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85">
                <a:solidFill>
                  <a:srgbClr val="332B2B"/>
                </a:solidFill>
                <a:latin typeface="Verdana"/>
                <a:cs typeface="Verdana"/>
              </a:rPr>
              <a:t>an</a:t>
            </a:r>
            <a:r>
              <a:rPr dirty="0" sz="3150" spc="85">
                <a:latin typeface="Verdana"/>
                <a:cs typeface="Verdana"/>
              </a:rPr>
              <a:t>d</a:t>
            </a:r>
            <a:r>
              <a:rPr dirty="0" sz="3150" spc="-275">
                <a:latin typeface="Verdana"/>
                <a:cs typeface="Verdana"/>
              </a:rPr>
              <a:t> </a:t>
            </a:r>
            <a:r>
              <a:rPr dirty="0" sz="3150" spc="25">
                <a:latin typeface="Verdana"/>
                <a:cs typeface="Verdana"/>
              </a:rPr>
              <a:t>conte</a:t>
            </a:r>
            <a:r>
              <a:rPr dirty="0" sz="3150" spc="25">
                <a:solidFill>
                  <a:srgbClr val="332B2B"/>
                </a:solidFill>
                <a:latin typeface="Verdana"/>
                <a:cs typeface="Verdana"/>
              </a:rPr>
              <a:t>m</a:t>
            </a:r>
            <a:r>
              <a:rPr dirty="0" sz="3150" spc="25">
                <a:latin typeface="Verdana"/>
                <a:cs typeface="Verdana"/>
              </a:rPr>
              <a:t>por</a:t>
            </a:r>
            <a:r>
              <a:rPr dirty="0" sz="3150" spc="25">
                <a:solidFill>
                  <a:srgbClr val="332B2B"/>
                </a:solidFill>
                <a:latin typeface="Verdana"/>
                <a:cs typeface="Verdana"/>
              </a:rPr>
              <a:t>ar</a:t>
            </a:r>
            <a:r>
              <a:rPr dirty="0" sz="3150" spc="25">
                <a:latin typeface="Verdana"/>
                <a:cs typeface="Verdana"/>
              </a:rPr>
              <a:t>y</a:t>
            </a:r>
            <a:r>
              <a:rPr dirty="0" sz="3150" spc="-275">
                <a:latin typeface="Verdana"/>
                <a:cs typeface="Verdana"/>
              </a:rPr>
              <a:t> </a:t>
            </a:r>
            <a:r>
              <a:rPr dirty="0" sz="3150" spc="-60">
                <a:latin typeface="Verdana"/>
                <a:cs typeface="Verdana"/>
              </a:rPr>
              <a:t>fac</a:t>
            </a:r>
            <a:r>
              <a:rPr dirty="0" sz="3150" spc="-60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3150" spc="-60">
                <a:latin typeface="Verdana"/>
                <a:cs typeface="Verdana"/>
              </a:rPr>
              <a:t>lities</a:t>
            </a:r>
            <a:r>
              <a:rPr dirty="0" sz="3150" spc="-60">
                <a:solidFill>
                  <a:srgbClr val="332B2B"/>
                </a:solidFill>
                <a:latin typeface="Verdana"/>
                <a:cs typeface="Verdana"/>
              </a:rPr>
              <a:t>.</a:t>
            </a:r>
            <a:r>
              <a:rPr dirty="0" sz="3150" spc="-28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-20">
                <a:solidFill>
                  <a:srgbClr val="332B2B"/>
                </a:solidFill>
                <a:latin typeface="Verdana"/>
                <a:cs typeface="Verdana"/>
              </a:rPr>
              <a:t>Th</a:t>
            </a:r>
            <a:r>
              <a:rPr dirty="0" sz="3150" spc="-20">
                <a:latin typeface="Verdana"/>
                <a:cs typeface="Verdana"/>
              </a:rPr>
              <a:t>e</a:t>
            </a:r>
            <a:r>
              <a:rPr dirty="0" sz="3150" spc="-20">
                <a:solidFill>
                  <a:srgbClr val="332B2B"/>
                </a:solidFill>
                <a:latin typeface="Verdana"/>
                <a:cs typeface="Verdana"/>
              </a:rPr>
              <a:t>re</a:t>
            </a:r>
            <a:r>
              <a:rPr dirty="0" sz="3150" spc="-27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-50">
                <a:latin typeface="Verdana"/>
                <a:cs typeface="Verdana"/>
              </a:rPr>
              <a:t>a</a:t>
            </a:r>
            <a:r>
              <a:rPr dirty="0" sz="3150" spc="-50">
                <a:solidFill>
                  <a:srgbClr val="332B2B"/>
                </a:solidFill>
                <a:latin typeface="Verdana"/>
                <a:cs typeface="Verdana"/>
              </a:rPr>
              <a:t>re </a:t>
            </a:r>
            <a:r>
              <a:rPr dirty="0" sz="3150" spc="-109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-310">
                <a:latin typeface="Verdana"/>
                <a:cs typeface="Verdana"/>
              </a:rPr>
              <a:t>20%</a:t>
            </a:r>
            <a:r>
              <a:rPr dirty="0" sz="3150" spc="-285">
                <a:latin typeface="Verdana"/>
                <a:cs typeface="Verdana"/>
              </a:rPr>
              <a:t> </a:t>
            </a:r>
            <a:r>
              <a:rPr dirty="0" sz="3150" spc="5">
                <a:solidFill>
                  <a:srgbClr val="332B2B"/>
                </a:solidFill>
                <a:latin typeface="Verdana"/>
                <a:cs typeface="Verdana"/>
              </a:rPr>
              <a:t>o</a:t>
            </a:r>
            <a:r>
              <a:rPr dirty="0" sz="3150" spc="5">
                <a:latin typeface="Verdana"/>
                <a:cs typeface="Verdana"/>
              </a:rPr>
              <a:t>f</a:t>
            </a:r>
            <a:r>
              <a:rPr dirty="0" sz="3150" spc="-280">
                <a:latin typeface="Verdana"/>
                <a:cs typeface="Verdana"/>
              </a:rPr>
              <a:t> </a:t>
            </a:r>
            <a:r>
              <a:rPr dirty="0" sz="3150" spc="60">
                <a:latin typeface="Verdana"/>
                <a:cs typeface="Verdana"/>
              </a:rPr>
              <a:t>the</a:t>
            </a:r>
            <a:r>
              <a:rPr dirty="0" sz="3150" spc="-285">
                <a:latin typeface="Verdana"/>
                <a:cs typeface="Verdana"/>
              </a:rPr>
              <a:t> </a:t>
            </a:r>
            <a:r>
              <a:rPr dirty="0" sz="3150" spc="10">
                <a:solidFill>
                  <a:srgbClr val="332B2B"/>
                </a:solidFill>
                <a:latin typeface="Verdana"/>
                <a:cs typeface="Verdana"/>
              </a:rPr>
              <a:t>to</a:t>
            </a:r>
            <a:r>
              <a:rPr dirty="0" sz="3150" spc="10">
                <a:latin typeface="Verdana"/>
                <a:cs typeface="Verdana"/>
              </a:rPr>
              <a:t>wn</a:t>
            </a:r>
            <a:r>
              <a:rPr dirty="0" sz="3150" spc="10">
                <a:solidFill>
                  <a:srgbClr val="332B2B"/>
                </a:solidFill>
                <a:latin typeface="Verdana"/>
                <a:cs typeface="Verdana"/>
              </a:rPr>
              <a:t>s</a:t>
            </a:r>
            <a:r>
              <a:rPr dirty="0" sz="3150" spc="10">
                <a:latin typeface="Verdana"/>
                <a:cs typeface="Verdana"/>
              </a:rPr>
              <a:t>hi</a:t>
            </a:r>
            <a:r>
              <a:rPr dirty="0" sz="3150" spc="10">
                <a:solidFill>
                  <a:srgbClr val="332B2B"/>
                </a:solidFill>
                <a:latin typeface="Verdana"/>
                <a:cs typeface="Verdana"/>
              </a:rPr>
              <a:t>p</a:t>
            </a:r>
            <a:r>
              <a:rPr dirty="0" sz="3150" spc="10">
                <a:latin typeface="Verdana"/>
                <a:cs typeface="Verdana"/>
              </a:rPr>
              <a:t>'</a:t>
            </a:r>
            <a:r>
              <a:rPr dirty="0" sz="3150" spc="10">
                <a:solidFill>
                  <a:srgbClr val="332B2B"/>
                </a:solidFill>
                <a:latin typeface="Verdana"/>
                <a:cs typeface="Verdana"/>
              </a:rPr>
              <a:t>s</a:t>
            </a:r>
            <a:r>
              <a:rPr dirty="0" sz="3150" spc="-28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-70">
                <a:latin typeface="Verdana"/>
                <a:cs typeface="Verdana"/>
              </a:rPr>
              <a:t>a</a:t>
            </a:r>
            <a:r>
              <a:rPr dirty="0" sz="3150" spc="-70">
                <a:solidFill>
                  <a:srgbClr val="332B2B"/>
                </a:solidFill>
                <a:latin typeface="Verdana"/>
                <a:cs typeface="Verdana"/>
              </a:rPr>
              <a:t>r</a:t>
            </a:r>
            <a:r>
              <a:rPr dirty="0" sz="3150" spc="-70">
                <a:latin typeface="Verdana"/>
                <a:cs typeface="Verdana"/>
              </a:rPr>
              <a:t>ea</a:t>
            </a:r>
            <a:r>
              <a:rPr dirty="0" sz="3150" spc="-70">
                <a:solidFill>
                  <a:srgbClr val="332B2B"/>
                </a:solidFill>
                <a:latin typeface="Verdana"/>
                <a:cs typeface="Verdana"/>
              </a:rPr>
              <a:t>s</a:t>
            </a:r>
            <a:r>
              <a:rPr dirty="0" sz="3150" spc="-28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70">
                <a:latin typeface="Verdana"/>
                <a:cs typeface="Verdana"/>
              </a:rPr>
              <a:t>u</a:t>
            </a:r>
            <a:r>
              <a:rPr dirty="0" sz="3150" spc="70">
                <a:solidFill>
                  <a:srgbClr val="332B2B"/>
                </a:solidFill>
                <a:latin typeface="Verdana"/>
                <a:cs typeface="Verdana"/>
              </a:rPr>
              <a:t>nde</a:t>
            </a:r>
            <a:r>
              <a:rPr dirty="0" sz="3150" spc="70">
                <a:latin typeface="Verdana"/>
                <a:cs typeface="Verdana"/>
              </a:rPr>
              <a:t>r</a:t>
            </a:r>
            <a:r>
              <a:rPr dirty="0" sz="3150" spc="-280">
                <a:latin typeface="Verdana"/>
                <a:cs typeface="Verdana"/>
              </a:rPr>
              <a:t> </a:t>
            </a:r>
            <a:r>
              <a:rPr dirty="0" sz="3150" spc="50">
                <a:solidFill>
                  <a:srgbClr val="332B2B"/>
                </a:solidFill>
                <a:latin typeface="Verdana"/>
                <a:cs typeface="Verdana"/>
              </a:rPr>
              <a:t>c</a:t>
            </a:r>
            <a:r>
              <a:rPr dirty="0" sz="3150" spc="50">
                <a:latin typeface="Verdana"/>
                <a:cs typeface="Verdana"/>
              </a:rPr>
              <a:t>o</a:t>
            </a:r>
            <a:r>
              <a:rPr dirty="0" sz="3150" spc="50">
                <a:solidFill>
                  <a:srgbClr val="332B2B"/>
                </a:solidFill>
                <a:latin typeface="Verdana"/>
                <a:cs typeface="Verdana"/>
              </a:rPr>
              <a:t>n</a:t>
            </a:r>
            <a:r>
              <a:rPr dirty="0" sz="3150" spc="50">
                <a:latin typeface="Verdana"/>
                <a:cs typeface="Verdana"/>
              </a:rPr>
              <a:t>s</a:t>
            </a:r>
            <a:r>
              <a:rPr dirty="0" sz="3150" spc="50">
                <a:solidFill>
                  <a:srgbClr val="332B2B"/>
                </a:solidFill>
                <a:latin typeface="Verdana"/>
                <a:cs typeface="Verdana"/>
              </a:rPr>
              <a:t>tr</a:t>
            </a:r>
            <a:r>
              <a:rPr dirty="0" sz="3150" spc="50">
                <a:latin typeface="Verdana"/>
                <a:cs typeface="Verdana"/>
              </a:rPr>
              <a:t>u</a:t>
            </a:r>
            <a:r>
              <a:rPr dirty="0" sz="3150" spc="50">
                <a:solidFill>
                  <a:srgbClr val="332B2B"/>
                </a:solidFill>
                <a:latin typeface="Verdana"/>
                <a:cs typeface="Verdana"/>
              </a:rPr>
              <a:t>c</a:t>
            </a:r>
            <a:r>
              <a:rPr dirty="0" sz="3150" spc="50">
                <a:latin typeface="Verdana"/>
                <a:cs typeface="Verdana"/>
              </a:rPr>
              <a:t>tio</a:t>
            </a:r>
            <a:r>
              <a:rPr dirty="0" sz="3150" spc="50">
                <a:solidFill>
                  <a:srgbClr val="332B2B"/>
                </a:solidFill>
                <a:latin typeface="Verdana"/>
                <a:cs typeface="Verdana"/>
              </a:rPr>
              <a:t>n</a:t>
            </a:r>
            <a:r>
              <a:rPr dirty="0" sz="3150" spc="-28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85">
                <a:latin typeface="Verdana"/>
                <a:cs typeface="Verdana"/>
              </a:rPr>
              <a:t>a</a:t>
            </a:r>
            <a:r>
              <a:rPr dirty="0" sz="3150" spc="85">
                <a:solidFill>
                  <a:srgbClr val="332B2B"/>
                </a:solidFill>
                <a:latin typeface="Verdana"/>
                <a:cs typeface="Verdana"/>
              </a:rPr>
              <a:t>n</a:t>
            </a:r>
            <a:r>
              <a:rPr dirty="0" sz="3150" spc="85">
                <a:latin typeface="Verdana"/>
                <a:cs typeface="Verdana"/>
              </a:rPr>
              <a:t>d</a:t>
            </a:r>
            <a:r>
              <a:rPr dirty="0" sz="3150" spc="-280">
                <a:latin typeface="Verdana"/>
                <a:cs typeface="Verdana"/>
              </a:rPr>
              <a:t> </a:t>
            </a:r>
            <a:r>
              <a:rPr dirty="0" sz="3150" spc="-235">
                <a:latin typeface="Verdana"/>
                <a:cs typeface="Verdana"/>
              </a:rPr>
              <a:t>80%</a:t>
            </a:r>
            <a:r>
              <a:rPr dirty="0" sz="3150" spc="-285">
                <a:latin typeface="Verdana"/>
                <a:cs typeface="Verdana"/>
              </a:rPr>
              <a:t> </a:t>
            </a:r>
            <a:r>
              <a:rPr dirty="0" sz="3150" spc="5">
                <a:latin typeface="Verdana"/>
                <a:cs typeface="Verdana"/>
              </a:rPr>
              <a:t>of</a:t>
            </a:r>
            <a:r>
              <a:rPr dirty="0" sz="3150" spc="-280">
                <a:latin typeface="Verdana"/>
                <a:cs typeface="Verdana"/>
              </a:rPr>
              <a:t> </a:t>
            </a:r>
            <a:r>
              <a:rPr dirty="0" sz="3150" spc="5">
                <a:solidFill>
                  <a:srgbClr val="332B2B"/>
                </a:solidFill>
                <a:latin typeface="Verdana"/>
                <a:cs typeface="Verdana"/>
              </a:rPr>
              <a:t>i</a:t>
            </a:r>
            <a:r>
              <a:rPr dirty="0" sz="3150" spc="5">
                <a:latin typeface="Verdana"/>
                <a:cs typeface="Verdana"/>
              </a:rPr>
              <a:t>t</a:t>
            </a:r>
            <a:r>
              <a:rPr dirty="0" sz="3150" spc="-285">
                <a:latin typeface="Verdana"/>
                <a:cs typeface="Verdana"/>
              </a:rPr>
              <a:t> </a:t>
            </a:r>
            <a:r>
              <a:rPr dirty="0" sz="3150" spc="-65">
                <a:solidFill>
                  <a:srgbClr val="332B2B"/>
                </a:solidFill>
                <a:latin typeface="Verdana"/>
                <a:cs typeface="Verdana"/>
              </a:rPr>
              <a:t>is</a:t>
            </a:r>
            <a:r>
              <a:rPr dirty="0" sz="3150" spc="-280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95">
                <a:solidFill>
                  <a:srgbClr val="332B2B"/>
                </a:solidFill>
                <a:latin typeface="Verdana"/>
                <a:cs typeface="Verdana"/>
              </a:rPr>
              <a:t>o</a:t>
            </a:r>
            <a:r>
              <a:rPr dirty="0" sz="3150" spc="95">
                <a:latin typeface="Verdana"/>
                <a:cs typeface="Verdana"/>
              </a:rPr>
              <a:t>p</a:t>
            </a:r>
            <a:r>
              <a:rPr dirty="0" sz="3150" spc="95">
                <a:solidFill>
                  <a:srgbClr val="332B2B"/>
                </a:solidFill>
                <a:latin typeface="Verdana"/>
                <a:cs typeface="Verdana"/>
              </a:rPr>
              <a:t>en</a:t>
            </a:r>
            <a:r>
              <a:rPr dirty="0" sz="3150" spc="-28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-50">
                <a:latin typeface="Verdana"/>
                <a:cs typeface="Verdana"/>
              </a:rPr>
              <a:t>land.</a:t>
            </a:r>
            <a:r>
              <a:rPr dirty="0" sz="3150" spc="-280">
                <a:latin typeface="Verdana"/>
                <a:cs typeface="Verdana"/>
              </a:rPr>
              <a:t> </a:t>
            </a:r>
            <a:r>
              <a:rPr dirty="0" sz="3150" spc="-175">
                <a:solidFill>
                  <a:srgbClr val="332B2B"/>
                </a:solidFill>
                <a:latin typeface="Verdana"/>
                <a:cs typeface="Verdana"/>
              </a:rPr>
              <a:t>It</a:t>
            </a:r>
            <a:r>
              <a:rPr dirty="0" sz="3150" spc="-28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-40">
                <a:solidFill>
                  <a:srgbClr val="332B2B"/>
                </a:solidFill>
                <a:latin typeface="Verdana"/>
                <a:cs typeface="Verdana"/>
              </a:rPr>
              <a:t>o</a:t>
            </a:r>
            <a:r>
              <a:rPr dirty="0" sz="3150" spc="-40">
                <a:latin typeface="Verdana"/>
                <a:cs typeface="Verdana"/>
              </a:rPr>
              <a:t>f</a:t>
            </a:r>
            <a:r>
              <a:rPr dirty="0" sz="3150" spc="-40">
                <a:solidFill>
                  <a:srgbClr val="332B2B"/>
                </a:solidFill>
                <a:latin typeface="Verdana"/>
                <a:cs typeface="Verdana"/>
              </a:rPr>
              <a:t>f</a:t>
            </a:r>
            <a:r>
              <a:rPr dirty="0" sz="3150" spc="-40">
                <a:latin typeface="Verdana"/>
                <a:cs typeface="Verdana"/>
              </a:rPr>
              <a:t>ers </a:t>
            </a:r>
            <a:r>
              <a:rPr dirty="0" sz="3150" spc="-1090">
                <a:latin typeface="Verdana"/>
                <a:cs typeface="Verdana"/>
              </a:rPr>
              <a:t> </a:t>
            </a:r>
            <a:r>
              <a:rPr dirty="0" sz="3150" spc="-45">
                <a:solidFill>
                  <a:srgbClr val="332B2B"/>
                </a:solidFill>
                <a:latin typeface="Verdana"/>
                <a:cs typeface="Verdana"/>
              </a:rPr>
              <a:t>vario</a:t>
            </a:r>
            <a:r>
              <a:rPr dirty="0" sz="3150" spc="-45">
                <a:latin typeface="Verdana"/>
                <a:cs typeface="Verdana"/>
              </a:rPr>
              <a:t>us</a:t>
            </a:r>
            <a:r>
              <a:rPr dirty="0" sz="3150" spc="-45">
                <a:solidFill>
                  <a:srgbClr val="332B2B"/>
                </a:solidFill>
                <a:latin typeface="Verdana"/>
                <a:cs typeface="Verdana"/>
              </a:rPr>
              <a:t>-s</a:t>
            </a:r>
            <a:r>
              <a:rPr dirty="0" sz="3150" spc="-45">
                <a:latin typeface="Verdana"/>
                <a:cs typeface="Verdana"/>
              </a:rPr>
              <a:t>i</a:t>
            </a:r>
            <a:r>
              <a:rPr dirty="0" sz="3150" spc="-45">
                <a:solidFill>
                  <a:srgbClr val="332B2B"/>
                </a:solidFill>
                <a:latin typeface="Verdana"/>
                <a:cs typeface="Verdana"/>
              </a:rPr>
              <a:t>ze</a:t>
            </a:r>
            <a:r>
              <a:rPr dirty="0" sz="3150" spc="-45">
                <a:latin typeface="Verdana"/>
                <a:cs typeface="Verdana"/>
              </a:rPr>
              <a:t>d </a:t>
            </a:r>
            <a:r>
              <a:rPr dirty="0" sz="3150" spc="40">
                <a:latin typeface="Verdana"/>
                <a:cs typeface="Verdana"/>
              </a:rPr>
              <a:t>ap</a:t>
            </a:r>
            <a:r>
              <a:rPr dirty="0" sz="3150" spc="40">
                <a:solidFill>
                  <a:srgbClr val="332B2B"/>
                </a:solidFill>
                <a:latin typeface="Verdana"/>
                <a:cs typeface="Verdana"/>
              </a:rPr>
              <a:t>ar</a:t>
            </a:r>
            <a:r>
              <a:rPr dirty="0" sz="3150" spc="40">
                <a:latin typeface="Verdana"/>
                <a:cs typeface="Verdana"/>
              </a:rPr>
              <a:t>tm</a:t>
            </a:r>
            <a:r>
              <a:rPr dirty="0" sz="3150" spc="4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3150" spc="40">
                <a:latin typeface="Verdana"/>
                <a:cs typeface="Verdana"/>
              </a:rPr>
              <a:t>nts </a:t>
            </a:r>
            <a:r>
              <a:rPr dirty="0" sz="3150" spc="80">
                <a:solidFill>
                  <a:srgbClr val="332B2B"/>
                </a:solidFill>
                <a:latin typeface="Verdana"/>
                <a:cs typeface="Verdana"/>
              </a:rPr>
              <a:t>w</a:t>
            </a:r>
            <a:r>
              <a:rPr dirty="0" sz="3150" spc="80">
                <a:latin typeface="Verdana"/>
                <a:cs typeface="Verdana"/>
              </a:rPr>
              <a:t>i</a:t>
            </a:r>
            <a:r>
              <a:rPr dirty="0" sz="3150" spc="80">
                <a:solidFill>
                  <a:srgbClr val="332B2B"/>
                </a:solidFill>
                <a:latin typeface="Verdana"/>
                <a:cs typeface="Verdana"/>
              </a:rPr>
              <a:t>t</a:t>
            </a:r>
            <a:r>
              <a:rPr dirty="0" sz="3150" spc="80">
                <a:latin typeface="Verdana"/>
                <a:cs typeface="Verdana"/>
              </a:rPr>
              <a:t>h </a:t>
            </a:r>
            <a:r>
              <a:rPr dirty="0" sz="3150" spc="-675">
                <a:latin typeface="Verdana"/>
                <a:cs typeface="Verdana"/>
              </a:rPr>
              <a:t>1, </a:t>
            </a:r>
            <a:r>
              <a:rPr dirty="0" sz="3150" spc="-335">
                <a:solidFill>
                  <a:srgbClr val="332B2B"/>
                </a:solidFill>
                <a:latin typeface="Verdana"/>
                <a:cs typeface="Verdana"/>
              </a:rPr>
              <a:t>2, </a:t>
            </a:r>
            <a:r>
              <a:rPr dirty="0" sz="3150" spc="-355">
                <a:solidFill>
                  <a:srgbClr val="332B2B"/>
                </a:solidFill>
                <a:latin typeface="Verdana"/>
                <a:cs typeface="Verdana"/>
              </a:rPr>
              <a:t>3</a:t>
            </a:r>
            <a:r>
              <a:rPr dirty="0" sz="3150" spc="-355">
                <a:latin typeface="Verdana"/>
                <a:cs typeface="Verdana"/>
              </a:rPr>
              <a:t>, </a:t>
            </a:r>
            <a:r>
              <a:rPr dirty="0" sz="3150" spc="85">
                <a:solidFill>
                  <a:srgbClr val="332B2B"/>
                </a:solidFill>
                <a:latin typeface="Verdana"/>
                <a:cs typeface="Verdana"/>
              </a:rPr>
              <a:t>an</a:t>
            </a:r>
            <a:r>
              <a:rPr dirty="0" sz="3150" spc="85">
                <a:latin typeface="Verdana"/>
                <a:cs typeface="Verdana"/>
              </a:rPr>
              <a:t>d </a:t>
            </a:r>
            <a:r>
              <a:rPr dirty="0" sz="3150" spc="75">
                <a:latin typeface="Verdana"/>
                <a:cs typeface="Verdana"/>
              </a:rPr>
              <a:t>4 </a:t>
            </a:r>
            <a:r>
              <a:rPr dirty="0" sz="3150">
                <a:latin typeface="Verdana"/>
                <a:cs typeface="Verdana"/>
              </a:rPr>
              <a:t>bed</a:t>
            </a:r>
            <a:r>
              <a:rPr dirty="0" sz="3150">
                <a:solidFill>
                  <a:srgbClr val="332B2B"/>
                </a:solidFill>
                <a:latin typeface="Verdana"/>
                <a:cs typeface="Verdana"/>
              </a:rPr>
              <a:t>rooms. </a:t>
            </a:r>
            <a:r>
              <a:rPr dirty="0" sz="3150" spc="5">
                <a:latin typeface="Verdana"/>
                <a:cs typeface="Verdana"/>
              </a:rPr>
              <a:t>The </a:t>
            </a:r>
            <a:r>
              <a:rPr dirty="0" sz="3150" spc="10">
                <a:solidFill>
                  <a:srgbClr val="332B2B"/>
                </a:solidFill>
                <a:latin typeface="Verdana"/>
                <a:cs typeface="Verdana"/>
              </a:rPr>
              <a:t>p</a:t>
            </a:r>
            <a:r>
              <a:rPr dirty="0" sz="3150" spc="10">
                <a:latin typeface="Verdana"/>
                <a:cs typeface="Verdana"/>
              </a:rPr>
              <a:t>roject </a:t>
            </a:r>
            <a:r>
              <a:rPr dirty="0" sz="3150" spc="70">
                <a:solidFill>
                  <a:srgbClr val="332B2B"/>
                </a:solidFill>
                <a:latin typeface="Verdana"/>
                <a:cs typeface="Verdana"/>
              </a:rPr>
              <a:t>l</a:t>
            </a:r>
            <a:r>
              <a:rPr dirty="0" sz="3150" spc="70">
                <a:latin typeface="Verdana"/>
                <a:cs typeface="Verdana"/>
              </a:rPr>
              <a:t>aunch </a:t>
            </a:r>
            <a:r>
              <a:rPr dirty="0" sz="3150" spc="30">
                <a:latin typeface="Verdana"/>
                <a:cs typeface="Verdana"/>
              </a:rPr>
              <a:t>w</a:t>
            </a:r>
            <a:r>
              <a:rPr dirty="0" sz="3150" spc="30">
                <a:solidFill>
                  <a:srgbClr val="332B2B"/>
                </a:solidFill>
                <a:latin typeface="Verdana"/>
                <a:cs typeface="Verdana"/>
              </a:rPr>
              <a:t>ill </a:t>
            </a:r>
            <a:r>
              <a:rPr dirty="0" sz="3150" spc="3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-15">
                <a:solidFill>
                  <a:srgbClr val="332B2B"/>
                </a:solidFill>
                <a:latin typeface="Verdana"/>
                <a:cs typeface="Verdana"/>
              </a:rPr>
              <a:t>short</a:t>
            </a:r>
            <a:r>
              <a:rPr dirty="0" sz="3150" spc="-15">
                <a:latin typeface="Verdana"/>
                <a:cs typeface="Verdana"/>
              </a:rPr>
              <a:t>l</a:t>
            </a:r>
            <a:r>
              <a:rPr dirty="0" sz="3150" spc="-15">
                <a:solidFill>
                  <a:srgbClr val="332B2B"/>
                </a:solidFill>
                <a:latin typeface="Verdana"/>
                <a:cs typeface="Verdana"/>
              </a:rPr>
              <a:t>y</a:t>
            </a:r>
            <a:r>
              <a:rPr dirty="0" sz="3150" spc="-28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50">
                <a:solidFill>
                  <a:srgbClr val="332B2B"/>
                </a:solidFill>
                <a:latin typeface="Verdana"/>
                <a:cs typeface="Verdana"/>
              </a:rPr>
              <a:t>pre</a:t>
            </a:r>
            <a:r>
              <a:rPr dirty="0" sz="3150" spc="50">
                <a:latin typeface="Verdana"/>
                <a:cs typeface="Verdana"/>
              </a:rPr>
              <a:t>c</a:t>
            </a:r>
            <a:r>
              <a:rPr dirty="0" sz="3150" spc="50">
                <a:solidFill>
                  <a:srgbClr val="332B2B"/>
                </a:solidFill>
                <a:latin typeface="Verdana"/>
                <a:cs typeface="Verdana"/>
              </a:rPr>
              <a:t>ede</a:t>
            </a:r>
            <a:r>
              <a:rPr dirty="0" sz="3150" spc="-28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60">
                <a:solidFill>
                  <a:srgbClr val="332B2B"/>
                </a:solidFill>
                <a:latin typeface="Verdana"/>
                <a:cs typeface="Verdana"/>
              </a:rPr>
              <a:t>t</a:t>
            </a:r>
            <a:r>
              <a:rPr dirty="0" sz="3150" spc="60">
                <a:latin typeface="Verdana"/>
                <a:cs typeface="Verdana"/>
              </a:rPr>
              <a:t>h</a:t>
            </a:r>
            <a:r>
              <a:rPr dirty="0" sz="3150" spc="60">
                <a:solidFill>
                  <a:srgbClr val="332B2B"/>
                </a:solidFill>
                <a:latin typeface="Verdana"/>
                <a:cs typeface="Verdana"/>
              </a:rPr>
              <a:t>e</a:t>
            </a:r>
            <a:r>
              <a:rPr dirty="0" sz="3150" spc="-28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-40">
                <a:solidFill>
                  <a:srgbClr val="332B2B"/>
                </a:solidFill>
                <a:latin typeface="Verdana"/>
                <a:cs typeface="Verdana"/>
              </a:rPr>
              <a:t>a</a:t>
            </a:r>
            <a:r>
              <a:rPr dirty="0" sz="3150" spc="-40">
                <a:latin typeface="Verdana"/>
                <a:cs typeface="Verdana"/>
              </a:rPr>
              <a:t>v</a:t>
            </a:r>
            <a:r>
              <a:rPr dirty="0" sz="3150" spc="-40">
                <a:solidFill>
                  <a:srgbClr val="332B2B"/>
                </a:solidFill>
                <a:latin typeface="Verdana"/>
                <a:cs typeface="Verdana"/>
              </a:rPr>
              <a:t>ai</a:t>
            </a:r>
            <a:r>
              <a:rPr dirty="0" sz="3150" spc="-40">
                <a:latin typeface="Verdana"/>
                <a:cs typeface="Verdana"/>
              </a:rPr>
              <a:t>l</a:t>
            </a:r>
            <a:r>
              <a:rPr dirty="0" sz="3150" spc="-40">
                <a:solidFill>
                  <a:srgbClr val="332B2B"/>
                </a:solidFill>
                <a:latin typeface="Verdana"/>
                <a:cs typeface="Verdana"/>
              </a:rPr>
              <a:t>a</a:t>
            </a:r>
            <a:r>
              <a:rPr dirty="0" sz="3150" spc="-40">
                <a:latin typeface="Verdana"/>
                <a:cs typeface="Verdana"/>
              </a:rPr>
              <a:t>b</a:t>
            </a:r>
            <a:r>
              <a:rPr dirty="0" sz="3150" spc="-40">
                <a:solidFill>
                  <a:srgbClr val="332B2B"/>
                </a:solidFill>
                <a:latin typeface="Verdana"/>
                <a:cs typeface="Verdana"/>
              </a:rPr>
              <a:t>ility</a:t>
            </a:r>
            <a:r>
              <a:rPr dirty="0" sz="3150" spc="-28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5">
                <a:solidFill>
                  <a:srgbClr val="332B2B"/>
                </a:solidFill>
                <a:latin typeface="Verdana"/>
                <a:cs typeface="Verdana"/>
              </a:rPr>
              <a:t>of</a:t>
            </a:r>
            <a:r>
              <a:rPr dirty="0" sz="3150" spc="-285">
                <a:solidFill>
                  <a:srgbClr val="332B2B"/>
                </a:solidFill>
                <a:latin typeface="Verdana"/>
                <a:cs typeface="Verdana"/>
              </a:rPr>
              <a:t> </a:t>
            </a:r>
            <a:r>
              <a:rPr dirty="0" sz="3150" spc="60">
                <a:solidFill>
                  <a:srgbClr val="332B2B"/>
                </a:solidFill>
                <a:latin typeface="Verdana"/>
                <a:cs typeface="Verdana"/>
              </a:rPr>
              <a:t>th</a:t>
            </a:r>
            <a:r>
              <a:rPr dirty="0" sz="3150" spc="60">
                <a:latin typeface="Verdana"/>
                <a:cs typeface="Verdana"/>
              </a:rPr>
              <a:t>e</a:t>
            </a:r>
            <a:r>
              <a:rPr dirty="0" sz="3150" spc="-285">
                <a:latin typeface="Verdana"/>
                <a:cs typeface="Verdana"/>
              </a:rPr>
              <a:t> </a:t>
            </a:r>
            <a:r>
              <a:rPr dirty="0" sz="3150" spc="5">
                <a:solidFill>
                  <a:srgbClr val="332B2B"/>
                </a:solidFill>
                <a:latin typeface="Verdana"/>
                <a:cs typeface="Verdana"/>
              </a:rPr>
              <a:t>mast</a:t>
            </a:r>
            <a:r>
              <a:rPr dirty="0" sz="3150" spc="5">
                <a:latin typeface="Verdana"/>
                <a:cs typeface="Verdana"/>
              </a:rPr>
              <a:t>er</a:t>
            </a:r>
            <a:r>
              <a:rPr dirty="0" sz="3150" spc="-285">
                <a:latin typeface="Verdana"/>
                <a:cs typeface="Verdana"/>
              </a:rPr>
              <a:t> </a:t>
            </a:r>
            <a:r>
              <a:rPr dirty="0" sz="3150" spc="-50">
                <a:solidFill>
                  <a:srgbClr val="332B2B"/>
                </a:solidFill>
                <a:latin typeface="Verdana"/>
                <a:cs typeface="Verdana"/>
              </a:rPr>
              <a:t>pl</a:t>
            </a:r>
            <a:r>
              <a:rPr dirty="0" sz="3150" spc="-50">
                <a:latin typeface="Verdana"/>
                <a:cs typeface="Verdana"/>
              </a:rPr>
              <a:t>an</a:t>
            </a:r>
            <a:r>
              <a:rPr dirty="0" sz="3150" spc="-50">
                <a:solidFill>
                  <a:srgbClr val="332B2B"/>
                </a:solidFill>
                <a:latin typeface="Verdana"/>
                <a:cs typeface="Verdana"/>
              </a:rPr>
              <a:t>.</a:t>
            </a:r>
            <a:endParaRPr sz="315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619999" y="3112498"/>
            <a:ext cx="5229225" cy="5229225"/>
            <a:chOff x="1619999" y="3112498"/>
            <a:chExt cx="5229225" cy="5229225"/>
          </a:xfrm>
        </p:grpSpPr>
        <p:sp>
          <p:nvSpPr>
            <p:cNvPr id="3" name="object 3"/>
            <p:cNvSpPr/>
            <p:nvPr/>
          </p:nvSpPr>
          <p:spPr>
            <a:xfrm>
              <a:off x="1619999" y="3112498"/>
              <a:ext cx="5229225" cy="5229225"/>
            </a:xfrm>
            <a:custGeom>
              <a:avLst/>
              <a:gdLst/>
              <a:ahLst/>
              <a:cxnLst/>
              <a:rect l="l" t="t" r="r" b="b"/>
              <a:pathLst>
                <a:path w="5229225" h="5229225">
                  <a:moveTo>
                    <a:pt x="5229224" y="0"/>
                  </a:moveTo>
                  <a:lnTo>
                    <a:pt x="0" y="0"/>
                  </a:lnTo>
                  <a:lnTo>
                    <a:pt x="0" y="5229224"/>
                  </a:lnTo>
                  <a:lnTo>
                    <a:pt x="5229224" y="5229224"/>
                  </a:lnTo>
                  <a:lnTo>
                    <a:pt x="5229224" y="0"/>
                  </a:lnTo>
                  <a:close/>
                </a:path>
              </a:pathLst>
            </a:custGeom>
            <a:solidFill>
              <a:srgbClr val="332B2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90611" y="3171741"/>
              <a:ext cx="5095875" cy="5095874"/>
            </a:xfrm>
            <a:prstGeom prst="rect">
              <a:avLst/>
            </a:prstGeom>
          </p:spPr>
        </p:pic>
      </p:grpSp>
      <p:sp>
        <p:nvSpPr>
          <p:cNvPr id="5" name="object 5"/>
          <p:cNvSpPr/>
          <p:nvPr/>
        </p:nvSpPr>
        <p:spPr>
          <a:xfrm>
            <a:off x="13042231" y="5610065"/>
            <a:ext cx="5246370" cy="4677410"/>
          </a:xfrm>
          <a:custGeom>
            <a:avLst/>
            <a:gdLst/>
            <a:ahLst/>
            <a:cxnLst/>
            <a:rect l="l" t="t" r="r" b="b"/>
            <a:pathLst>
              <a:path w="5246369" h="4677409">
                <a:moveTo>
                  <a:pt x="5245768" y="0"/>
                </a:moveTo>
                <a:lnTo>
                  <a:pt x="5190808" y="5811"/>
                </a:lnTo>
                <a:lnTo>
                  <a:pt x="5140059" y="12101"/>
                </a:lnTo>
                <a:lnTo>
                  <a:pt x="5089857" y="19190"/>
                </a:lnTo>
                <a:lnTo>
                  <a:pt x="5040194" y="27068"/>
                </a:lnTo>
                <a:lnTo>
                  <a:pt x="4991065" y="35724"/>
                </a:lnTo>
                <a:lnTo>
                  <a:pt x="4942463" y="45151"/>
                </a:lnTo>
                <a:lnTo>
                  <a:pt x="4894381" y="55338"/>
                </a:lnTo>
                <a:lnTo>
                  <a:pt x="4846813" y="66276"/>
                </a:lnTo>
                <a:lnTo>
                  <a:pt x="4799753" y="77955"/>
                </a:lnTo>
                <a:lnTo>
                  <a:pt x="4753193" y="90367"/>
                </a:lnTo>
                <a:lnTo>
                  <a:pt x="4707128" y="103500"/>
                </a:lnTo>
                <a:lnTo>
                  <a:pt x="4661550" y="117346"/>
                </a:lnTo>
                <a:lnTo>
                  <a:pt x="4616454" y="131896"/>
                </a:lnTo>
                <a:lnTo>
                  <a:pt x="4571832" y="147139"/>
                </a:lnTo>
                <a:lnTo>
                  <a:pt x="4527679" y="163067"/>
                </a:lnTo>
                <a:lnTo>
                  <a:pt x="4483988" y="179669"/>
                </a:lnTo>
                <a:lnTo>
                  <a:pt x="4440752" y="196937"/>
                </a:lnTo>
                <a:lnTo>
                  <a:pt x="4397965" y="214861"/>
                </a:lnTo>
                <a:lnTo>
                  <a:pt x="4355620" y="233431"/>
                </a:lnTo>
                <a:lnTo>
                  <a:pt x="4313711" y="252637"/>
                </a:lnTo>
                <a:lnTo>
                  <a:pt x="4272231" y="272471"/>
                </a:lnTo>
                <a:lnTo>
                  <a:pt x="4231174" y="292923"/>
                </a:lnTo>
                <a:lnTo>
                  <a:pt x="4190533" y="313983"/>
                </a:lnTo>
                <a:lnTo>
                  <a:pt x="4150302" y="335642"/>
                </a:lnTo>
                <a:lnTo>
                  <a:pt x="4110474" y="357890"/>
                </a:lnTo>
                <a:lnTo>
                  <a:pt x="4071043" y="380718"/>
                </a:lnTo>
                <a:lnTo>
                  <a:pt x="4032003" y="404116"/>
                </a:lnTo>
                <a:lnTo>
                  <a:pt x="3993346" y="428075"/>
                </a:lnTo>
                <a:lnTo>
                  <a:pt x="3955066" y="452585"/>
                </a:lnTo>
                <a:lnTo>
                  <a:pt x="3917157" y="477637"/>
                </a:lnTo>
                <a:lnTo>
                  <a:pt x="3879613" y="503221"/>
                </a:lnTo>
                <a:lnTo>
                  <a:pt x="3842426" y="529328"/>
                </a:lnTo>
                <a:lnTo>
                  <a:pt x="3805590" y="555948"/>
                </a:lnTo>
                <a:lnTo>
                  <a:pt x="3769099" y="583072"/>
                </a:lnTo>
                <a:lnTo>
                  <a:pt x="3732947" y="610690"/>
                </a:lnTo>
                <a:lnTo>
                  <a:pt x="3697126" y="638793"/>
                </a:lnTo>
                <a:lnTo>
                  <a:pt x="3661630" y="667371"/>
                </a:lnTo>
                <a:lnTo>
                  <a:pt x="3626453" y="696415"/>
                </a:lnTo>
                <a:lnTo>
                  <a:pt x="3591588" y="725915"/>
                </a:lnTo>
                <a:lnTo>
                  <a:pt x="3557029" y="755861"/>
                </a:lnTo>
                <a:lnTo>
                  <a:pt x="3522769" y="786245"/>
                </a:lnTo>
                <a:lnTo>
                  <a:pt x="3488802" y="817057"/>
                </a:lnTo>
                <a:lnTo>
                  <a:pt x="3455121" y="848286"/>
                </a:lnTo>
                <a:lnTo>
                  <a:pt x="3421719" y="879925"/>
                </a:lnTo>
                <a:lnTo>
                  <a:pt x="3388591" y="911962"/>
                </a:lnTo>
                <a:lnTo>
                  <a:pt x="3355730" y="944390"/>
                </a:lnTo>
                <a:lnTo>
                  <a:pt x="3323129" y="977197"/>
                </a:lnTo>
                <a:lnTo>
                  <a:pt x="3290781" y="1010375"/>
                </a:lnTo>
                <a:lnTo>
                  <a:pt x="3258681" y="1043914"/>
                </a:lnTo>
                <a:lnTo>
                  <a:pt x="3226821" y="1077805"/>
                </a:lnTo>
                <a:lnTo>
                  <a:pt x="3195195" y="1112038"/>
                </a:lnTo>
                <a:lnTo>
                  <a:pt x="3163797" y="1146604"/>
                </a:lnTo>
                <a:lnTo>
                  <a:pt x="3132620" y="1181493"/>
                </a:lnTo>
                <a:lnTo>
                  <a:pt x="3101658" y="1216696"/>
                </a:lnTo>
                <a:lnTo>
                  <a:pt x="3070904" y="1252202"/>
                </a:lnTo>
                <a:lnTo>
                  <a:pt x="3040352" y="1288004"/>
                </a:lnTo>
                <a:lnTo>
                  <a:pt x="3009995" y="1324090"/>
                </a:lnTo>
                <a:lnTo>
                  <a:pt x="2979826" y="1360452"/>
                </a:lnTo>
                <a:lnTo>
                  <a:pt x="2949840" y="1397080"/>
                </a:lnTo>
                <a:lnTo>
                  <a:pt x="2920029" y="1433965"/>
                </a:lnTo>
                <a:lnTo>
                  <a:pt x="2890387" y="1471097"/>
                </a:lnTo>
                <a:lnTo>
                  <a:pt x="2860908" y="1508466"/>
                </a:lnTo>
                <a:lnTo>
                  <a:pt x="2831585" y="1546064"/>
                </a:lnTo>
                <a:lnTo>
                  <a:pt x="2802411" y="1583880"/>
                </a:lnTo>
                <a:lnTo>
                  <a:pt x="2773381" y="1621906"/>
                </a:lnTo>
                <a:lnTo>
                  <a:pt x="2744487" y="1660131"/>
                </a:lnTo>
                <a:lnTo>
                  <a:pt x="2715724" y="1698546"/>
                </a:lnTo>
                <a:lnTo>
                  <a:pt x="2687084" y="1737141"/>
                </a:lnTo>
                <a:lnTo>
                  <a:pt x="2658561" y="1775908"/>
                </a:lnTo>
                <a:lnTo>
                  <a:pt x="2630148" y="1814836"/>
                </a:lnTo>
                <a:lnTo>
                  <a:pt x="2601840" y="1853916"/>
                </a:lnTo>
                <a:lnTo>
                  <a:pt x="2573629" y="1893139"/>
                </a:lnTo>
                <a:lnTo>
                  <a:pt x="2545509" y="1932495"/>
                </a:lnTo>
                <a:lnTo>
                  <a:pt x="2517474" y="1971975"/>
                </a:lnTo>
                <a:lnTo>
                  <a:pt x="2489517" y="2011568"/>
                </a:lnTo>
                <a:lnTo>
                  <a:pt x="2461632" y="2051266"/>
                </a:lnTo>
                <a:lnTo>
                  <a:pt x="2433811" y="2091060"/>
                </a:lnTo>
                <a:lnTo>
                  <a:pt x="2406049" y="2130938"/>
                </a:lnTo>
                <a:lnTo>
                  <a:pt x="2378339" y="2170893"/>
                </a:lnTo>
                <a:lnTo>
                  <a:pt x="2350675" y="2210914"/>
                </a:lnTo>
                <a:lnTo>
                  <a:pt x="2323049" y="2250992"/>
                </a:lnTo>
                <a:lnTo>
                  <a:pt x="2295457" y="2291118"/>
                </a:lnTo>
                <a:lnTo>
                  <a:pt x="2267890" y="2331282"/>
                </a:lnTo>
                <a:lnTo>
                  <a:pt x="2240343" y="2371474"/>
                </a:lnTo>
                <a:lnTo>
                  <a:pt x="2212808" y="2411686"/>
                </a:lnTo>
                <a:lnTo>
                  <a:pt x="2185280" y="2451907"/>
                </a:lnTo>
                <a:lnTo>
                  <a:pt x="2157753" y="2492127"/>
                </a:lnTo>
                <a:lnTo>
                  <a:pt x="2130218" y="2532339"/>
                </a:lnTo>
                <a:lnTo>
                  <a:pt x="2102671" y="2572531"/>
                </a:lnTo>
                <a:lnTo>
                  <a:pt x="2075104" y="2612695"/>
                </a:lnTo>
                <a:lnTo>
                  <a:pt x="2047511" y="2652821"/>
                </a:lnTo>
                <a:lnTo>
                  <a:pt x="2019886" y="2692899"/>
                </a:lnTo>
                <a:lnTo>
                  <a:pt x="1992221" y="2732920"/>
                </a:lnTo>
                <a:lnTo>
                  <a:pt x="1964511" y="2772875"/>
                </a:lnTo>
                <a:lnTo>
                  <a:pt x="1936749" y="2812753"/>
                </a:lnTo>
                <a:lnTo>
                  <a:pt x="1908929" y="2852547"/>
                </a:lnTo>
                <a:lnTo>
                  <a:pt x="1881043" y="2892245"/>
                </a:lnTo>
                <a:lnTo>
                  <a:pt x="1853086" y="2931838"/>
                </a:lnTo>
                <a:lnTo>
                  <a:pt x="1825051" y="2971318"/>
                </a:lnTo>
                <a:lnTo>
                  <a:pt x="1796931" y="3010674"/>
                </a:lnTo>
                <a:lnTo>
                  <a:pt x="1768720" y="3049896"/>
                </a:lnTo>
                <a:lnTo>
                  <a:pt x="1740412" y="3088977"/>
                </a:lnTo>
                <a:lnTo>
                  <a:pt x="1712000" y="3127905"/>
                </a:lnTo>
                <a:lnTo>
                  <a:pt x="1683477" y="3166672"/>
                </a:lnTo>
                <a:lnTo>
                  <a:pt x="1654837" y="3205267"/>
                </a:lnTo>
                <a:lnTo>
                  <a:pt x="1626073" y="3243682"/>
                </a:lnTo>
                <a:lnTo>
                  <a:pt x="1597179" y="3281907"/>
                </a:lnTo>
                <a:lnTo>
                  <a:pt x="1568149" y="3319932"/>
                </a:lnTo>
                <a:lnTo>
                  <a:pt x="1538975" y="3357749"/>
                </a:lnTo>
                <a:lnTo>
                  <a:pt x="1509652" y="3395346"/>
                </a:lnTo>
                <a:lnTo>
                  <a:pt x="1480173" y="3432716"/>
                </a:lnTo>
                <a:lnTo>
                  <a:pt x="1450531" y="3469848"/>
                </a:lnTo>
                <a:lnTo>
                  <a:pt x="1420721" y="3506733"/>
                </a:lnTo>
                <a:lnTo>
                  <a:pt x="1390734" y="3543361"/>
                </a:lnTo>
                <a:lnTo>
                  <a:pt x="1360565" y="3579723"/>
                </a:lnTo>
                <a:lnTo>
                  <a:pt x="1330208" y="3615809"/>
                </a:lnTo>
                <a:lnTo>
                  <a:pt x="1299656" y="3651611"/>
                </a:lnTo>
                <a:lnTo>
                  <a:pt x="1268902" y="3687117"/>
                </a:lnTo>
                <a:lnTo>
                  <a:pt x="1237940" y="3722320"/>
                </a:lnTo>
                <a:lnTo>
                  <a:pt x="1206763" y="3757209"/>
                </a:lnTo>
                <a:lnTo>
                  <a:pt x="1175365" y="3791774"/>
                </a:lnTo>
                <a:lnTo>
                  <a:pt x="1143739" y="3826007"/>
                </a:lnTo>
                <a:lnTo>
                  <a:pt x="1111880" y="3859898"/>
                </a:lnTo>
                <a:lnTo>
                  <a:pt x="1079779" y="3893438"/>
                </a:lnTo>
                <a:lnTo>
                  <a:pt x="1047432" y="3926616"/>
                </a:lnTo>
                <a:lnTo>
                  <a:pt x="1014830" y="3959423"/>
                </a:lnTo>
                <a:lnTo>
                  <a:pt x="981969" y="3991850"/>
                </a:lnTo>
                <a:lnTo>
                  <a:pt x="948841" y="4023888"/>
                </a:lnTo>
                <a:lnTo>
                  <a:pt x="915439" y="4055526"/>
                </a:lnTo>
                <a:lnTo>
                  <a:pt x="881758" y="4086756"/>
                </a:lnTo>
                <a:lnTo>
                  <a:pt x="847791" y="4117568"/>
                </a:lnTo>
                <a:lnTo>
                  <a:pt x="813531" y="4147952"/>
                </a:lnTo>
                <a:lnTo>
                  <a:pt x="778972" y="4177898"/>
                </a:lnTo>
                <a:lnTo>
                  <a:pt x="744107" y="4207398"/>
                </a:lnTo>
                <a:lnTo>
                  <a:pt x="708930" y="4236442"/>
                </a:lnTo>
                <a:lnTo>
                  <a:pt x="673435" y="4265020"/>
                </a:lnTo>
                <a:lnTo>
                  <a:pt x="637614" y="4293123"/>
                </a:lnTo>
                <a:lnTo>
                  <a:pt x="601461" y="4320741"/>
                </a:lnTo>
                <a:lnTo>
                  <a:pt x="564970" y="4347865"/>
                </a:lnTo>
                <a:lnTo>
                  <a:pt x="528134" y="4374485"/>
                </a:lnTo>
                <a:lnTo>
                  <a:pt x="490948" y="4400591"/>
                </a:lnTo>
                <a:lnTo>
                  <a:pt x="453403" y="4426176"/>
                </a:lnTo>
                <a:lnTo>
                  <a:pt x="415494" y="4451228"/>
                </a:lnTo>
                <a:lnTo>
                  <a:pt x="377214" y="4475738"/>
                </a:lnTo>
                <a:lnTo>
                  <a:pt x="338558" y="4499697"/>
                </a:lnTo>
                <a:lnTo>
                  <a:pt x="299517" y="4523095"/>
                </a:lnTo>
                <a:lnTo>
                  <a:pt x="260086" y="4545923"/>
                </a:lnTo>
                <a:lnTo>
                  <a:pt x="220258" y="4568171"/>
                </a:lnTo>
                <a:lnTo>
                  <a:pt x="180027" y="4589829"/>
                </a:lnTo>
                <a:lnTo>
                  <a:pt x="139387" y="4610890"/>
                </a:lnTo>
                <a:lnTo>
                  <a:pt x="98330" y="4631341"/>
                </a:lnTo>
                <a:lnTo>
                  <a:pt x="56850" y="4651175"/>
                </a:lnTo>
                <a:lnTo>
                  <a:pt x="14941" y="4670382"/>
                </a:lnTo>
                <a:lnTo>
                  <a:pt x="0" y="4676934"/>
                </a:lnTo>
              </a:path>
            </a:pathLst>
          </a:custGeom>
          <a:ln w="24995">
            <a:solidFill>
              <a:srgbClr val="33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48207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9754907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409538" y="3796451"/>
            <a:ext cx="779780" cy="28575"/>
          </a:xfrm>
          <a:custGeom>
            <a:avLst/>
            <a:gdLst/>
            <a:ahLst/>
            <a:cxnLst/>
            <a:rect l="l" t="t" r="r" b="b"/>
            <a:pathLst>
              <a:path w="779779" h="28575">
                <a:moveTo>
                  <a:pt x="779716" y="28574"/>
                </a:moveTo>
                <a:lnTo>
                  <a:pt x="0" y="28574"/>
                </a:lnTo>
                <a:lnTo>
                  <a:pt x="0" y="0"/>
                </a:lnTo>
                <a:lnTo>
                  <a:pt x="779716" y="0"/>
                </a:lnTo>
                <a:lnTo>
                  <a:pt x="779716" y="28574"/>
                </a:lnTo>
                <a:close/>
              </a:path>
            </a:pathLst>
          </a:custGeom>
          <a:solidFill>
            <a:srgbClr val="33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985" rIns="0" bIns="0" rtlCol="0" vert="horz">
            <a:spAutoFit/>
          </a:bodyPr>
          <a:lstStyle/>
          <a:p>
            <a:pPr marL="5988050" marR="5080">
              <a:lnSpc>
                <a:spcPct val="101499"/>
              </a:lnSpc>
              <a:spcBef>
                <a:spcPts val="55"/>
              </a:spcBef>
            </a:pPr>
            <a:r>
              <a:rPr dirty="0" u="heavy" spc="254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hlinkClick r:id="rId3"/>
              </a:rPr>
              <a:t>P</a:t>
            </a:r>
            <a:r>
              <a:rPr dirty="0" u="heavy" spc="-95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hlinkClick r:id="rId3"/>
              </a:rPr>
              <a:t>r</a:t>
            </a:r>
            <a:r>
              <a:rPr dirty="0" u="heavy" spc="-20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hlinkClick r:id="rId3"/>
              </a:rPr>
              <a:t>i</a:t>
            </a:r>
            <a:r>
              <a:rPr dirty="0" u="heavy" spc="-95">
                <a:uFill>
                  <a:solidFill>
                    <a:srgbClr val="332B2B"/>
                  </a:solidFill>
                </a:uFill>
                <a:hlinkClick r:id="rId3"/>
              </a:rPr>
              <a:t>s</a:t>
            </a:r>
            <a:r>
              <a:rPr dirty="0" u="heavy" spc="30">
                <a:uFill>
                  <a:solidFill>
                    <a:srgbClr val="332B2B"/>
                  </a:solidFill>
                </a:uFill>
                <a:hlinkClick r:id="rId3"/>
              </a:rPr>
              <a:t>t</a:t>
            </a:r>
            <a:r>
              <a:rPr dirty="0" u="heavy" spc="-20">
                <a:uFill>
                  <a:solidFill>
                    <a:srgbClr val="332B2B"/>
                  </a:solidFill>
                </a:uFill>
                <a:hlinkClick r:id="rId3"/>
              </a:rPr>
              <a:t>i</a:t>
            </a:r>
            <a:r>
              <a:rPr dirty="0" u="heavy" spc="114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hlinkClick r:id="rId3"/>
              </a:rPr>
              <a:t>n</a:t>
            </a:r>
            <a:r>
              <a:rPr dirty="0" u="heavy" spc="25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hlinkClick r:id="rId3"/>
              </a:rPr>
              <a:t>e</a:t>
            </a:r>
            <a:r>
              <a:rPr dirty="0" u="heavy" spc="-250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hlinkClick r:id="rId3"/>
              </a:rPr>
              <a:t> </a:t>
            </a:r>
            <a:r>
              <a:rPr dirty="0" u="heavy" spc="140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hlinkClick r:id="rId3"/>
              </a:rPr>
              <a:t>O</a:t>
            </a:r>
            <a:r>
              <a:rPr dirty="0" u="heavy" spc="-35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hlinkClick r:id="rId3"/>
              </a:rPr>
              <a:t>a</a:t>
            </a:r>
            <a:r>
              <a:rPr dirty="0" u="heavy" spc="-50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hlinkClick r:id="rId3"/>
              </a:rPr>
              <a:t>k</a:t>
            </a:r>
            <a:r>
              <a:rPr dirty="0" u="heavy" spc="-140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hlinkClick r:id="rId3"/>
              </a:rPr>
              <a:t>v</a:t>
            </a:r>
            <a:r>
              <a:rPr dirty="0" u="heavy" spc="-20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hlinkClick r:id="rId3"/>
              </a:rPr>
              <a:t>i</a:t>
            </a:r>
            <a:r>
              <a:rPr dirty="0" u="heavy" spc="-20">
                <a:uFill>
                  <a:solidFill>
                    <a:srgbClr val="332B2B"/>
                  </a:solidFill>
                </a:uFill>
                <a:hlinkClick r:id="rId3"/>
              </a:rPr>
              <a:t>l</a:t>
            </a:r>
            <a:r>
              <a:rPr dirty="0" u="heavy" spc="-20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hlinkClick r:id="rId3"/>
              </a:rPr>
              <a:t>l</a:t>
            </a:r>
            <a:r>
              <a:rPr dirty="0" u="heavy" spc="25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hlinkClick r:id="rId3"/>
              </a:rPr>
              <a:t>e</a:t>
            </a:r>
            <a:r>
              <a:rPr dirty="0" u="heavy" spc="-250">
                <a:solidFill>
                  <a:srgbClr val="382F2F"/>
                </a:solidFill>
                <a:uFill>
                  <a:solidFill>
                    <a:srgbClr val="332B2B"/>
                  </a:solidFill>
                </a:uFill>
                <a:hlinkClick r:id="rId3"/>
              </a:rPr>
              <a:t> </a:t>
            </a:r>
            <a:r>
              <a:rPr dirty="0" spc="145">
                <a:solidFill>
                  <a:srgbClr val="382F2F"/>
                </a:solidFill>
                <a:hlinkClick r:id="rId3"/>
              </a:rPr>
              <a:t>p</a:t>
            </a:r>
            <a:r>
              <a:rPr dirty="0" spc="-95">
                <a:solidFill>
                  <a:srgbClr val="382F2F"/>
                </a:solidFill>
                <a:hlinkClick r:id="rId3"/>
              </a:rPr>
              <a:t>r</a:t>
            </a:r>
            <a:r>
              <a:rPr dirty="0" spc="-20">
                <a:solidFill>
                  <a:srgbClr val="382F2F"/>
                </a:solidFill>
                <a:hlinkClick r:id="rId3"/>
              </a:rPr>
              <a:t>i</a:t>
            </a:r>
            <a:r>
              <a:rPr dirty="0" spc="90">
                <a:hlinkClick r:id="rId3"/>
              </a:rPr>
              <a:t>c</a:t>
            </a:r>
            <a:r>
              <a:rPr dirty="0" spc="25">
                <a:hlinkClick r:id="rId3"/>
              </a:rPr>
              <a:t>e</a:t>
            </a:r>
            <a:r>
              <a:rPr dirty="0" spc="-245">
                <a:hlinkClick r:id="rId3"/>
              </a:rPr>
              <a:t> </a:t>
            </a:r>
            <a:r>
              <a:rPr dirty="0" spc="-20"/>
              <a:t>i</a:t>
            </a:r>
            <a:r>
              <a:rPr dirty="0" spc="-90">
                <a:solidFill>
                  <a:srgbClr val="382F2F"/>
                </a:solidFill>
              </a:rPr>
              <a:t>s</a:t>
            </a:r>
            <a:r>
              <a:rPr dirty="0" spc="-250">
                <a:solidFill>
                  <a:srgbClr val="382F2F"/>
                </a:solidFill>
              </a:rPr>
              <a:t> </a:t>
            </a:r>
            <a:r>
              <a:rPr dirty="0" spc="75">
                <a:solidFill>
                  <a:srgbClr val="382F2F"/>
                </a:solidFill>
              </a:rPr>
              <a:t>R</a:t>
            </a:r>
            <a:r>
              <a:rPr dirty="0" spc="-95">
                <a:solidFill>
                  <a:srgbClr val="382F2F"/>
                </a:solidFill>
              </a:rPr>
              <a:t>s</a:t>
            </a:r>
            <a:r>
              <a:rPr dirty="0" spc="-420">
                <a:solidFill>
                  <a:srgbClr val="382F2F"/>
                </a:solidFill>
              </a:rPr>
              <a:t>.</a:t>
            </a:r>
            <a:r>
              <a:rPr dirty="0" spc="-250">
                <a:solidFill>
                  <a:srgbClr val="382F2F"/>
                </a:solidFill>
              </a:rPr>
              <a:t> </a:t>
            </a:r>
            <a:r>
              <a:rPr dirty="0" spc="-80">
                <a:solidFill>
                  <a:srgbClr val="382F2F"/>
                </a:solidFill>
              </a:rPr>
              <a:t>6</a:t>
            </a:r>
            <a:r>
              <a:rPr dirty="0" spc="75">
                <a:solidFill>
                  <a:srgbClr val="382F2F"/>
                </a:solidFill>
              </a:rPr>
              <a:t>0</a:t>
            </a:r>
            <a:r>
              <a:rPr dirty="0" spc="-250">
                <a:solidFill>
                  <a:srgbClr val="382F2F"/>
                </a:solidFill>
              </a:rPr>
              <a:t> </a:t>
            </a:r>
            <a:r>
              <a:rPr dirty="0" spc="-20"/>
              <a:t>l</a:t>
            </a:r>
            <a:r>
              <a:rPr dirty="0" spc="-35"/>
              <a:t>a</a:t>
            </a:r>
            <a:r>
              <a:rPr dirty="0" spc="20">
                <a:solidFill>
                  <a:srgbClr val="382F2F"/>
                </a:solidFill>
              </a:rPr>
              <a:t>k</a:t>
            </a:r>
            <a:r>
              <a:rPr dirty="0" spc="114"/>
              <a:t>h</a:t>
            </a:r>
            <a:r>
              <a:rPr dirty="0" spc="-90"/>
              <a:t>s</a:t>
            </a:r>
            <a:r>
              <a:rPr dirty="0" spc="-250"/>
              <a:t> </a:t>
            </a:r>
            <a:r>
              <a:rPr dirty="0" spc="-35"/>
              <a:t>a</a:t>
            </a:r>
            <a:r>
              <a:rPr dirty="0" spc="114"/>
              <a:t>n</a:t>
            </a:r>
            <a:r>
              <a:rPr dirty="0" spc="105"/>
              <a:t>d  </a:t>
            </a:r>
            <a:r>
              <a:rPr dirty="0" spc="-35">
                <a:solidFill>
                  <a:srgbClr val="382F2F"/>
                </a:solidFill>
              </a:rPr>
              <a:t>a</a:t>
            </a:r>
            <a:r>
              <a:rPr dirty="0" spc="145">
                <a:solidFill>
                  <a:srgbClr val="382F2F"/>
                </a:solidFill>
              </a:rPr>
              <a:t>b</a:t>
            </a:r>
            <a:r>
              <a:rPr dirty="0" spc="10">
                <a:solidFill>
                  <a:srgbClr val="382F2F"/>
                </a:solidFill>
              </a:rPr>
              <a:t>o</a:t>
            </a:r>
            <a:r>
              <a:rPr dirty="0" spc="-180"/>
              <a:t>v</a:t>
            </a:r>
            <a:r>
              <a:rPr dirty="0" spc="20">
                <a:solidFill>
                  <a:srgbClr val="382F2F"/>
                </a:solidFill>
              </a:rPr>
              <a:t>e</a:t>
            </a:r>
            <a:r>
              <a:rPr dirty="0" spc="-420">
                <a:solidFill>
                  <a:srgbClr val="382F2F"/>
                </a:solidFill>
              </a:rPr>
              <a:t>.</a:t>
            </a:r>
            <a:r>
              <a:rPr dirty="0" spc="-250">
                <a:solidFill>
                  <a:srgbClr val="382F2F"/>
                </a:solidFill>
              </a:rPr>
              <a:t> </a:t>
            </a:r>
            <a:r>
              <a:rPr dirty="0" spc="254"/>
              <a:t>P</a:t>
            </a:r>
            <a:r>
              <a:rPr dirty="0" spc="-110"/>
              <a:t>r</a:t>
            </a:r>
            <a:r>
              <a:rPr dirty="0" spc="20">
                <a:solidFill>
                  <a:srgbClr val="382F2F"/>
                </a:solidFill>
              </a:rPr>
              <a:t>e</a:t>
            </a:r>
            <a:r>
              <a:rPr dirty="0" spc="-95">
                <a:solidFill>
                  <a:srgbClr val="382F2F"/>
                </a:solidFill>
              </a:rPr>
              <a:t>s</a:t>
            </a:r>
            <a:r>
              <a:rPr dirty="0" spc="30">
                <a:solidFill>
                  <a:srgbClr val="382F2F"/>
                </a:solidFill>
              </a:rPr>
              <a:t>t</a:t>
            </a:r>
            <a:r>
              <a:rPr dirty="0" spc="-20">
                <a:solidFill>
                  <a:srgbClr val="382F2F"/>
                </a:solidFill>
              </a:rPr>
              <a:t>i</a:t>
            </a:r>
            <a:r>
              <a:rPr dirty="0" spc="165">
                <a:solidFill>
                  <a:srgbClr val="382F2F"/>
                </a:solidFill>
              </a:rPr>
              <a:t>g</a:t>
            </a:r>
            <a:r>
              <a:rPr dirty="0" spc="25"/>
              <a:t>e</a:t>
            </a:r>
            <a:r>
              <a:rPr dirty="0" spc="-250"/>
              <a:t> </a:t>
            </a:r>
            <a:r>
              <a:rPr dirty="0" spc="140"/>
              <a:t>O</a:t>
            </a:r>
            <a:r>
              <a:rPr dirty="0" spc="-35"/>
              <a:t>a</a:t>
            </a:r>
            <a:r>
              <a:rPr dirty="0" spc="-50"/>
              <a:t>k</a:t>
            </a:r>
            <a:r>
              <a:rPr dirty="0" spc="-140"/>
              <a:t>v</a:t>
            </a:r>
            <a:r>
              <a:rPr dirty="0" spc="-20"/>
              <a:t>ill</a:t>
            </a:r>
            <a:r>
              <a:rPr dirty="0" spc="25"/>
              <a:t>e</a:t>
            </a:r>
            <a:r>
              <a:rPr dirty="0" spc="-250"/>
              <a:t> </a:t>
            </a:r>
            <a:r>
              <a:rPr dirty="0" spc="114"/>
              <a:t>h</a:t>
            </a:r>
            <a:r>
              <a:rPr dirty="0" spc="-35"/>
              <a:t>a</a:t>
            </a:r>
            <a:r>
              <a:rPr dirty="0" spc="-90"/>
              <a:t>s</a:t>
            </a:r>
            <a:r>
              <a:rPr dirty="0" spc="-250"/>
              <a:t> </a:t>
            </a:r>
            <a:r>
              <a:rPr dirty="0" spc="-30"/>
              <a:t>a</a:t>
            </a:r>
            <a:r>
              <a:rPr dirty="0" spc="-250"/>
              <a:t> </a:t>
            </a:r>
            <a:r>
              <a:rPr dirty="0" spc="165">
                <a:solidFill>
                  <a:srgbClr val="382F2F"/>
                </a:solidFill>
              </a:rPr>
              <a:t>w</a:t>
            </a:r>
            <a:r>
              <a:rPr dirty="0" spc="-20"/>
              <a:t>i</a:t>
            </a:r>
            <a:r>
              <a:rPr dirty="0" spc="145">
                <a:solidFill>
                  <a:srgbClr val="382F2F"/>
                </a:solidFill>
              </a:rPr>
              <a:t>d</a:t>
            </a:r>
            <a:r>
              <a:rPr dirty="0" spc="15">
                <a:solidFill>
                  <a:srgbClr val="382F2F"/>
                </a:solidFill>
              </a:rPr>
              <a:t>e  </a:t>
            </a:r>
            <a:r>
              <a:rPr dirty="0" spc="-95"/>
              <a:t>s</a:t>
            </a:r>
            <a:r>
              <a:rPr dirty="0" spc="20"/>
              <a:t>e</a:t>
            </a:r>
            <a:r>
              <a:rPr dirty="0" spc="-20"/>
              <a:t>l</a:t>
            </a:r>
            <a:r>
              <a:rPr dirty="0" spc="20">
                <a:solidFill>
                  <a:srgbClr val="382F2F"/>
                </a:solidFill>
              </a:rPr>
              <a:t>e</a:t>
            </a:r>
            <a:r>
              <a:rPr dirty="0" spc="130">
                <a:solidFill>
                  <a:srgbClr val="382F2F"/>
                </a:solidFill>
              </a:rPr>
              <a:t>c</a:t>
            </a:r>
            <a:r>
              <a:rPr dirty="0" spc="30"/>
              <a:t>t</a:t>
            </a:r>
            <a:r>
              <a:rPr dirty="0" spc="-20"/>
              <a:t>i</a:t>
            </a:r>
            <a:r>
              <a:rPr dirty="0" spc="50"/>
              <a:t>o</a:t>
            </a:r>
            <a:r>
              <a:rPr dirty="0" spc="120"/>
              <a:t>n</a:t>
            </a:r>
            <a:r>
              <a:rPr dirty="0" spc="-250"/>
              <a:t> </a:t>
            </a:r>
            <a:r>
              <a:rPr dirty="0" spc="50">
                <a:solidFill>
                  <a:srgbClr val="382F2F"/>
                </a:solidFill>
              </a:rPr>
              <a:t>o</a:t>
            </a:r>
            <a:r>
              <a:rPr dirty="0" spc="-35">
                <a:solidFill>
                  <a:srgbClr val="382F2F"/>
                </a:solidFill>
              </a:rPr>
              <a:t>f</a:t>
            </a:r>
            <a:r>
              <a:rPr dirty="0" spc="-250">
                <a:solidFill>
                  <a:srgbClr val="382F2F"/>
                </a:solidFill>
              </a:rPr>
              <a:t> </a:t>
            </a:r>
            <a:r>
              <a:rPr dirty="0" spc="-35"/>
              <a:t>a</a:t>
            </a:r>
            <a:r>
              <a:rPr dirty="0" spc="140">
                <a:solidFill>
                  <a:srgbClr val="382F2F"/>
                </a:solidFill>
              </a:rPr>
              <a:t>p</a:t>
            </a:r>
            <a:r>
              <a:rPr dirty="0" spc="-35"/>
              <a:t>a</a:t>
            </a:r>
            <a:r>
              <a:rPr dirty="0" spc="-30"/>
              <a:t>r</a:t>
            </a:r>
            <a:r>
              <a:rPr dirty="0" spc="30"/>
              <a:t>t</a:t>
            </a:r>
            <a:r>
              <a:rPr dirty="0" spc="240">
                <a:solidFill>
                  <a:srgbClr val="382F2F"/>
                </a:solidFill>
              </a:rPr>
              <a:t>m</a:t>
            </a:r>
            <a:r>
              <a:rPr dirty="0" spc="20">
                <a:solidFill>
                  <a:srgbClr val="382F2F"/>
                </a:solidFill>
              </a:rPr>
              <a:t>e</a:t>
            </a:r>
            <a:r>
              <a:rPr dirty="0" spc="114">
                <a:solidFill>
                  <a:srgbClr val="382F2F"/>
                </a:solidFill>
              </a:rPr>
              <a:t>n</a:t>
            </a:r>
            <a:r>
              <a:rPr dirty="0" spc="30">
                <a:solidFill>
                  <a:srgbClr val="382F2F"/>
                </a:solidFill>
              </a:rPr>
              <a:t>t</a:t>
            </a:r>
            <a:r>
              <a:rPr dirty="0" spc="-90"/>
              <a:t>s</a:t>
            </a:r>
            <a:r>
              <a:rPr dirty="0" spc="-250"/>
              <a:t> </a:t>
            </a:r>
            <a:r>
              <a:rPr dirty="0" spc="-20"/>
              <a:t>t</a:t>
            </a:r>
            <a:r>
              <a:rPr dirty="0" spc="55"/>
              <a:t>o</a:t>
            </a:r>
            <a:r>
              <a:rPr dirty="0" spc="-250"/>
              <a:t> </a:t>
            </a:r>
            <a:r>
              <a:rPr dirty="0" spc="-95"/>
              <a:t>s</a:t>
            </a:r>
            <a:r>
              <a:rPr dirty="0" spc="105"/>
              <a:t>u</a:t>
            </a:r>
            <a:r>
              <a:rPr dirty="0" spc="-20"/>
              <a:t>i</a:t>
            </a:r>
            <a:r>
              <a:rPr dirty="0" spc="35"/>
              <a:t>t</a:t>
            </a:r>
            <a:r>
              <a:rPr dirty="0" spc="-250"/>
              <a:t> </a:t>
            </a:r>
            <a:r>
              <a:rPr dirty="0" spc="30"/>
              <a:t>t</a:t>
            </a:r>
            <a:r>
              <a:rPr dirty="0" spc="114">
                <a:solidFill>
                  <a:srgbClr val="382F2F"/>
                </a:solidFill>
              </a:rPr>
              <a:t>h</a:t>
            </a:r>
            <a:r>
              <a:rPr dirty="0" spc="25"/>
              <a:t>e</a:t>
            </a:r>
            <a:r>
              <a:rPr dirty="0" spc="-250"/>
              <a:t> </a:t>
            </a:r>
            <a:r>
              <a:rPr dirty="0" spc="-180">
                <a:solidFill>
                  <a:srgbClr val="382F2F"/>
                </a:solidFill>
              </a:rPr>
              <a:t>v</a:t>
            </a:r>
            <a:r>
              <a:rPr dirty="0" spc="-35">
                <a:solidFill>
                  <a:srgbClr val="382F2F"/>
                </a:solidFill>
              </a:rPr>
              <a:t>a</a:t>
            </a:r>
            <a:r>
              <a:rPr dirty="0" spc="-95"/>
              <a:t>r</a:t>
            </a:r>
            <a:r>
              <a:rPr dirty="0" spc="-20"/>
              <a:t>i</a:t>
            </a:r>
            <a:r>
              <a:rPr dirty="0" spc="50"/>
              <a:t>o</a:t>
            </a:r>
            <a:r>
              <a:rPr dirty="0" spc="105">
                <a:solidFill>
                  <a:srgbClr val="382F2F"/>
                </a:solidFill>
              </a:rPr>
              <a:t>u</a:t>
            </a:r>
            <a:r>
              <a:rPr dirty="0" spc="-70">
                <a:solidFill>
                  <a:srgbClr val="382F2F"/>
                </a:solidFill>
              </a:rPr>
              <a:t>s  </a:t>
            </a:r>
            <a:r>
              <a:rPr dirty="0" spc="145"/>
              <a:t>b</a:t>
            </a:r>
            <a:r>
              <a:rPr dirty="0" spc="105">
                <a:solidFill>
                  <a:srgbClr val="382F2F"/>
                </a:solidFill>
              </a:rPr>
              <a:t>u</a:t>
            </a:r>
            <a:r>
              <a:rPr dirty="0" spc="145">
                <a:solidFill>
                  <a:srgbClr val="382F2F"/>
                </a:solidFill>
              </a:rPr>
              <a:t>d</a:t>
            </a:r>
            <a:r>
              <a:rPr dirty="0" spc="165"/>
              <a:t>g</a:t>
            </a:r>
            <a:r>
              <a:rPr dirty="0" spc="20"/>
              <a:t>e</a:t>
            </a:r>
            <a:r>
              <a:rPr dirty="0" spc="30"/>
              <a:t>t</a:t>
            </a:r>
            <a:r>
              <a:rPr dirty="0" spc="-90"/>
              <a:t>s</a:t>
            </a:r>
            <a:r>
              <a:rPr dirty="0" spc="-250"/>
              <a:t> </a:t>
            </a:r>
            <a:r>
              <a:rPr dirty="0" spc="50">
                <a:solidFill>
                  <a:srgbClr val="382F2F"/>
                </a:solidFill>
              </a:rPr>
              <a:t>o</a:t>
            </a:r>
            <a:r>
              <a:rPr dirty="0" spc="-35">
                <a:solidFill>
                  <a:srgbClr val="382F2F"/>
                </a:solidFill>
              </a:rPr>
              <a:t>f</a:t>
            </a:r>
            <a:r>
              <a:rPr dirty="0" spc="-250">
                <a:solidFill>
                  <a:srgbClr val="382F2F"/>
                </a:solidFill>
              </a:rPr>
              <a:t> </a:t>
            </a:r>
            <a:r>
              <a:rPr dirty="0" spc="145">
                <a:solidFill>
                  <a:srgbClr val="382F2F"/>
                </a:solidFill>
              </a:rPr>
              <a:t>p</a:t>
            </a:r>
            <a:r>
              <a:rPr dirty="0" spc="50"/>
              <a:t>o</a:t>
            </a:r>
            <a:r>
              <a:rPr dirty="0" spc="-20">
                <a:solidFill>
                  <a:srgbClr val="382F2F"/>
                </a:solidFill>
              </a:rPr>
              <a:t>t</a:t>
            </a:r>
            <a:r>
              <a:rPr dirty="0" spc="20"/>
              <a:t>e</a:t>
            </a:r>
            <a:r>
              <a:rPr dirty="0" spc="114"/>
              <a:t>n</a:t>
            </a:r>
            <a:r>
              <a:rPr dirty="0" spc="30">
                <a:solidFill>
                  <a:srgbClr val="382F2F"/>
                </a:solidFill>
              </a:rPr>
              <a:t>t</a:t>
            </a:r>
            <a:r>
              <a:rPr dirty="0" spc="-20">
                <a:solidFill>
                  <a:srgbClr val="382F2F"/>
                </a:solidFill>
              </a:rPr>
              <a:t>i</a:t>
            </a:r>
            <a:r>
              <a:rPr dirty="0" spc="-35">
                <a:solidFill>
                  <a:srgbClr val="382F2F"/>
                </a:solidFill>
              </a:rPr>
              <a:t>a</a:t>
            </a:r>
            <a:r>
              <a:rPr dirty="0" spc="-15"/>
              <a:t>l</a:t>
            </a:r>
            <a:r>
              <a:rPr dirty="0" spc="-250"/>
              <a:t> </a:t>
            </a:r>
            <a:r>
              <a:rPr dirty="0" spc="-20">
                <a:solidFill>
                  <a:srgbClr val="382F2F"/>
                </a:solidFill>
              </a:rPr>
              <a:t>t</a:t>
            </a:r>
            <a:r>
              <a:rPr dirty="0" spc="20">
                <a:solidFill>
                  <a:srgbClr val="382F2F"/>
                </a:solidFill>
              </a:rPr>
              <a:t>e</a:t>
            </a:r>
            <a:r>
              <a:rPr dirty="0" spc="114">
                <a:solidFill>
                  <a:srgbClr val="382F2F"/>
                </a:solidFill>
              </a:rPr>
              <a:t>n</a:t>
            </a:r>
            <a:r>
              <a:rPr dirty="0" spc="-35">
                <a:solidFill>
                  <a:srgbClr val="382F2F"/>
                </a:solidFill>
              </a:rPr>
              <a:t>a</a:t>
            </a:r>
            <a:r>
              <a:rPr dirty="0" spc="114">
                <a:solidFill>
                  <a:srgbClr val="382F2F"/>
                </a:solidFill>
              </a:rPr>
              <a:t>n</a:t>
            </a:r>
            <a:r>
              <a:rPr dirty="0" spc="30"/>
              <a:t>t</a:t>
            </a:r>
            <a:r>
              <a:rPr dirty="0" spc="-95"/>
              <a:t>s</a:t>
            </a:r>
            <a:r>
              <a:rPr dirty="0" spc="-420"/>
              <a:t>.</a:t>
            </a:r>
            <a:r>
              <a:rPr dirty="0" spc="-250"/>
              <a:t> </a:t>
            </a:r>
            <a:r>
              <a:rPr dirty="0" spc="-120"/>
              <a:t>T</a:t>
            </a:r>
            <a:r>
              <a:rPr dirty="0" spc="114">
                <a:solidFill>
                  <a:srgbClr val="382F2F"/>
                </a:solidFill>
              </a:rPr>
              <a:t>h</a:t>
            </a:r>
            <a:r>
              <a:rPr dirty="0" spc="25"/>
              <a:t>e</a:t>
            </a:r>
            <a:r>
              <a:rPr dirty="0" spc="-250"/>
              <a:t> </a:t>
            </a:r>
            <a:r>
              <a:rPr dirty="0" spc="-95"/>
              <a:t>s</a:t>
            </a:r>
            <a:r>
              <a:rPr dirty="0" spc="-20"/>
              <a:t>i</a:t>
            </a:r>
            <a:r>
              <a:rPr dirty="0" spc="-65">
                <a:solidFill>
                  <a:srgbClr val="382F2F"/>
                </a:solidFill>
              </a:rPr>
              <a:t>z</a:t>
            </a:r>
            <a:r>
              <a:rPr dirty="0" spc="20"/>
              <a:t>e</a:t>
            </a:r>
            <a:r>
              <a:rPr dirty="0" spc="-409"/>
              <a:t>,  </a:t>
            </a:r>
            <a:r>
              <a:rPr dirty="0" spc="-20">
                <a:solidFill>
                  <a:srgbClr val="382F2F"/>
                </a:solidFill>
              </a:rPr>
              <a:t>l</a:t>
            </a:r>
            <a:r>
              <a:rPr dirty="0" spc="-60"/>
              <a:t>a</a:t>
            </a:r>
            <a:r>
              <a:rPr dirty="0" spc="-180"/>
              <a:t>y</a:t>
            </a:r>
            <a:r>
              <a:rPr dirty="0" spc="50">
                <a:solidFill>
                  <a:srgbClr val="382F2F"/>
                </a:solidFill>
              </a:rPr>
              <a:t>o</a:t>
            </a:r>
            <a:r>
              <a:rPr dirty="0" spc="105"/>
              <a:t>u</a:t>
            </a:r>
            <a:r>
              <a:rPr dirty="0" spc="60"/>
              <a:t>t</a:t>
            </a:r>
            <a:r>
              <a:rPr dirty="0" spc="-420"/>
              <a:t>,</a:t>
            </a:r>
            <a:r>
              <a:rPr dirty="0" spc="-250"/>
              <a:t> </a:t>
            </a:r>
            <a:r>
              <a:rPr dirty="0" spc="-35"/>
              <a:t>a</a:t>
            </a:r>
            <a:r>
              <a:rPr dirty="0" spc="114"/>
              <a:t>n</a:t>
            </a:r>
            <a:r>
              <a:rPr dirty="0" spc="150">
                <a:solidFill>
                  <a:srgbClr val="382F2F"/>
                </a:solidFill>
              </a:rPr>
              <a:t>d</a:t>
            </a:r>
            <a:r>
              <a:rPr dirty="0" spc="-250">
                <a:solidFill>
                  <a:srgbClr val="382F2F"/>
                </a:solidFill>
              </a:rPr>
              <a:t> </a:t>
            </a:r>
            <a:r>
              <a:rPr dirty="0" spc="-20">
                <a:solidFill>
                  <a:srgbClr val="382F2F"/>
                </a:solidFill>
              </a:rPr>
              <a:t>t</a:t>
            </a:r>
            <a:r>
              <a:rPr dirty="0" spc="10"/>
              <a:t>o</a:t>
            </a:r>
            <a:r>
              <a:rPr dirty="0" spc="125">
                <a:solidFill>
                  <a:srgbClr val="382F2F"/>
                </a:solidFill>
              </a:rPr>
              <a:t>w</a:t>
            </a:r>
            <a:r>
              <a:rPr dirty="0" spc="20">
                <a:solidFill>
                  <a:srgbClr val="382F2F"/>
                </a:solidFill>
              </a:rPr>
              <a:t>e</a:t>
            </a:r>
            <a:r>
              <a:rPr dirty="0" spc="-70"/>
              <a:t>r</a:t>
            </a:r>
            <a:r>
              <a:rPr dirty="0" spc="-250"/>
              <a:t> </a:t>
            </a:r>
            <a:r>
              <a:rPr dirty="0" spc="145">
                <a:solidFill>
                  <a:srgbClr val="382F2F"/>
                </a:solidFill>
              </a:rPr>
              <a:t>p</a:t>
            </a:r>
            <a:r>
              <a:rPr dirty="0" spc="-20"/>
              <a:t>l</a:t>
            </a:r>
            <a:r>
              <a:rPr dirty="0" spc="-35"/>
              <a:t>a</a:t>
            </a:r>
            <a:r>
              <a:rPr dirty="0" spc="90"/>
              <a:t>c</a:t>
            </a:r>
            <a:r>
              <a:rPr dirty="0" spc="20"/>
              <a:t>e</a:t>
            </a:r>
            <a:r>
              <a:rPr dirty="0" spc="240"/>
              <a:t>m</a:t>
            </a:r>
            <a:r>
              <a:rPr dirty="0" spc="20"/>
              <a:t>e</a:t>
            </a:r>
            <a:r>
              <a:rPr dirty="0" spc="114">
                <a:solidFill>
                  <a:srgbClr val="382F2F"/>
                </a:solidFill>
              </a:rPr>
              <a:t>n</a:t>
            </a:r>
            <a:r>
              <a:rPr dirty="0" spc="35"/>
              <a:t>t</a:t>
            </a:r>
            <a:r>
              <a:rPr dirty="0" spc="-250"/>
              <a:t> </a:t>
            </a:r>
            <a:r>
              <a:rPr dirty="0" spc="50"/>
              <a:t>o</a:t>
            </a:r>
            <a:r>
              <a:rPr dirty="0" spc="-35"/>
              <a:t>f</a:t>
            </a:r>
            <a:r>
              <a:rPr dirty="0" spc="-250"/>
              <a:t> </a:t>
            </a:r>
            <a:r>
              <a:rPr dirty="0" spc="30">
                <a:solidFill>
                  <a:srgbClr val="382F2F"/>
                </a:solidFill>
              </a:rPr>
              <a:t>t</a:t>
            </a:r>
            <a:r>
              <a:rPr dirty="0" spc="114">
                <a:solidFill>
                  <a:srgbClr val="382F2F"/>
                </a:solidFill>
              </a:rPr>
              <a:t>h</a:t>
            </a:r>
            <a:r>
              <a:rPr dirty="0" spc="25"/>
              <a:t>e</a:t>
            </a:r>
            <a:r>
              <a:rPr dirty="0" spc="-250"/>
              <a:t> </a:t>
            </a:r>
            <a:r>
              <a:rPr dirty="0" spc="-50"/>
              <a:t>ﬂ</a:t>
            </a:r>
            <a:r>
              <a:rPr dirty="0" spc="-35"/>
              <a:t>a</a:t>
            </a:r>
            <a:r>
              <a:rPr dirty="0" spc="30"/>
              <a:t>t</a:t>
            </a:r>
            <a:r>
              <a:rPr dirty="0" spc="-90"/>
              <a:t>s</a:t>
            </a:r>
            <a:r>
              <a:rPr dirty="0" spc="-250"/>
              <a:t> </a:t>
            </a:r>
            <a:r>
              <a:rPr dirty="0" spc="-35"/>
              <a:t>a</a:t>
            </a:r>
            <a:r>
              <a:rPr dirty="0" spc="-20"/>
              <a:t>l</a:t>
            </a:r>
            <a:r>
              <a:rPr dirty="0" spc="-20"/>
              <a:t>l  </a:t>
            </a:r>
            <a:r>
              <a:rPr dirty="0" spc="-35">
                <a:solidFill>
                  <a:srgbClr val="382F2F"/>
                </a:solidFill>
              </a:rPr>
              <a:t>a</a:t>
            </a:r>
            <a:r>
              <a:rPr dirty="0" spc="-30">
                <a:solidFill>
                  <a:srgbClr val="382F2F"/>
                </a:solidFill>
              </a:rPr>
              <a:t>f</a:t>
            </a:r>
            <a:r>
              <a:rPr dirty="0" spc="-60">
                <a:solidFill>
                  <a:srgbClr val="382F2F"/>
                </a:solidFill>
              </a:rPr>
              <a:t>f</a:t>
            </a:r>
            <a:r>
              <a:rPr dirty="0" spc="20"/>
              <a:t>e</a:t>
            </a:r>
            <a:r>
              <a:rPr dirty="0" spc="130">
                <a:solidFill>
                  <a:srgbClr val="382F2F"/>
                </a:solidFill>
              </a:rPr>
              <a:t>c</a:t>
            </a:r>
            <a:r>
              <a:rPr dirty="0" spc="35">
                <a:solidFill>
                  <a:srgbClr val="382F2F"/>
                </a:solidFill>
              </a:rPr>
              <a:t>t</a:t>
            </a:r>
            <a:r>
              <a:rPr dirty="0" spc="-250">
                <a:solidFill>
                  <a:srgbClr val="382F2F"/>
                </a:solidFill>
              </a:rPr>
              <a:t> </a:t>
            </a:r>
            <a:r>
              <a:rPr dirty="0" spc="114"/>
              <a:t>h</a:t>
            </a:r>
            <a:r>
              <a:rPr dirty="0" spc="10">
                <a:solidFill>
                  <a:srgbClr val="382F2F"/>
                </a:solidFill>
              </a:rPr>
              <a:t>o</a:t>
            </a:r>
            <a:r>
              <a:rPr dirty="0" spc="170"/>
              <a:t>w</a:t>
            </a:r>
            <a:r>
              <a:rPr dirty="0" spc="-250"/>
              <a:t> </a:t>
            </a:r>
            <a:r>
              <a:rPr dirty="0" spc="240"/>
              <a:t>m</a:t>
            </a:r>
            <a:r>
              <a:rPr dirty="0" spc="105"/>
              <a:t>u</a:t>
            </a:r>
            <a:r>
              <a:rPr dirty="0" spc="90"/>
              <a:t>c</a:t>
            </a:r>
            <a:r>
              <a:rPr dirty="0" spc="120">
                <a:solidFill>
                  <a:srgbClr val="382F2F"/>
                </a:solidFill>
              </a:rPr>
              <a:t>h</a:t>
            </a:r>
            <a:r>
              <a:rPr dirty="0" spc="-250">
                <a:solidFill>
                  <a:srgbClr val="382F2F"/>
                </a:solidFill>
              </a:rPr>
              <a:t> </a:t>
            </a:r>
            <a:r>
              <a:rPr dirty="0" spc="-20"/>
              <a:t>e</a:t>
            </a:r>
            <a:r>
              <a:rPr dirty="0" spc="-35">
                <a:solidFill>
                  <a:srgbClr val="382F2F"/>
                </a:solidFill>
              </a:rPr>
              <a:t>a</a:t>
            </a:r>
            <a:r>
              <a:rPr dirty="0" spc="90">
                <a:solidFill>
                  <a:srgbClr val="382F2F"/>
                </a:solidFill>
              </a:rPr>
              <a:t>c</a:t>
            </a:r>
            <a:r>
              <a:rPr dirty="0" spc="120">
                <a:solidFill>
                  <a:srgbClr val="382F2F"/>
                </a:solidFill>
              </a:rPr>
              <a:t>h</a:t>
            </a:r>
            <a:r>
              <a:rPr dirty="0" spc="-250">
                <a:solidFill>
                  <a:srgbClr val="382F2F"/>
                </a:solidFill>
              </a:rPr>
              <a:t> </a:t>
            </a:r>
            <a:r>
              <a:rPr dirty="0" spc="105"/>
              <a:t>u</a:t>
            </a:r>
            <a:r>
              <a:rPr dirty="0" spc="114">
                <a:solidFill>
                  <a:srgbClr val="382F2F"/>
                </a:solidFill>
              </a:rPr>
              <a:t>n</a:t>
            </a:r>
            <a:r>
              <a:rPr dirty="0" spc="-20"/>
              <a:t>i</a:t>
            </a:r>
            <a:r>
              <a:rPr dirty="0" spc="35"/>
              <a:t>t</a:t>
            </a:r>
            <a:r>
              <a:rPr dirty="0" spc="-250"/>
              <a:t> </a:t>
            </a:r>
            <a:r>
              <a:rPr dirty="0" spc="90">
                <a:solidFill>
                  <a:srgbClr val="382F2F"/>
                </a:solidFill>
              </a:rPr>
              <a:t>c</a:t>
            </a:r>
            <a:r>
              <a:rPr dirty="0" spc="50">
                <a:solidFill>
                  <a:srgbClr val="382F2F"/>
                </a:solidFill>
              </a:rPr>
              <a:t>o</a:t>
            </a:r>
            <a:r>
              <a:rPr dirty="0" spc="-95">
                <a:solidFill>
                  <a:srgbClr val="382F2F"/>
                </a:solidFill>
              </a:rPr>
              <a:t>s</a:t>
            </a:r>
            <a:r>
              <a:rPr dirty="0" spc="30">
                <a:solidFill>
                  <a:srgbClr val="382F2F"/>
                </a:solidFill>
              </a:rPr>
              <a:t>t</a:t>
            </a:r>
            <a:r>
              <a:rPr dirty="0" spc="-95">
                <a:solidFill>
                  <a:srgbClr val="382F2F"/>
                </a:solidFill>
              </a:rPr>
              <a:t>s</a:t>
            </a:r>
            <a:r>
              <a:rPr dirty="0" spc="-420">
                <a:solidFill>
                  <a:srgbClr val="382F2F"/>
                </a:solidFill>
              </a:rPr>
              <a:t>.</a:t>
            </a:r>
            <a:r>
              <a:rPr dirty="0" spc="-250">
                <a:solidFill>
                  <a:srgbClr val="382F2F"/>
                </a:solidFill>
              </a:rPr>
              <a:t> </a:t>
            </a:r>
            <a:r>
              <a:rPr dirty="0" spc="-120">
                <a:solidFill>
                  <a:srgbClr val="382F2F"/>
                </a:solidFill>
              </a:rPr>
              <a:t>T</a:t>
            </a:r>
            <a:r>
              <a:rPr dirty="0" spc="114">
                <a:solidFill>
                  <a:srgbClr val="382F2F"/>
                </a:solidFill>
              </a:rPr>
              <a:t>h</a:t>
            </a:r>
            <a:r>
              <a:rPr dirty="0" spc="20"/>
              <a:t>e</a:t>
            </a:r>
            <a:r>
              <a:rPr dirty="0" spc="-110">
                <a:solidFill>
                  <a:srgbClr val="382F2F"/>
                </a:solidFill>
              </a:rPr>
              <a:t>r</a:t>
            </a:r>
            <a:r>
              <a:rPr dirty="0" spc="25">
                <a:solidFill>
                  <a:srgbClr val="382F2F"/>
                </a:solidFill>
              </a:rPr>
              <a:t>e</a:t>
            </a:r>
            <a:r>
              <a:rPr dirty="0" spc="-250">
                <a:solidFill>
                  <a:srgbClr val="382F2F"/>
                </a:solidFill>
              </a:rPr>
              <a:t> </a:t>
            </a:r>
            <a:r>
              <a:rPr dirty="0" spc="-20">
                <a:solidFill>
                  <a:srgbClr val="382F2F"/>
                </a:solidFill>
              </a:rPr>
              <a:t>i</a:t>
            </a:r>
            <a:r>
              <a:rPr dirty="0" spc="-70">
                <a:solidFill>
                  <a:srgbClr val="382F2F"/>
                </a:solidFill>
              </a:rPr>
              <a:t>s  </a:t>
            </a:r>
            <a:r>
              <a:rPr dirty="0" spc="-35"/>
              <a:t>a</a:t>
            </a:r>
            <a:r>
              <a:rPr dirty="0" spc="120"/>
              <a:t>n</a:t>
            </a:r>
            <a:r>
              <a:rPr dirty="0" spc="-250"/>
              <a:t> </a:t>
            </a:r>
            <a:r>
              <a:rPr dirty="0" spc="-20">
                <a:solidFill>
                  <a:srgbClr val="382F2F"/>
                </a:solidFill>
              </a:rPr>
              <a:t>e</a:t>
            </a:r>
            <a:r>
              <a:rPr dirty="0" spc="-165"/>
              <a:t>x</a:t>
            </a:r>
            <a:r>
              <a:rPr dirty="0" spc="30"/>
              <a:t>t</a:t>
            </a:r>
            <a:r>
              <a:rPr dirty="0" spc="-200"/>
              <a:t>r</a:t>
            </a:r>
            <a:r>
              <a:rPr dirty="0" spc="-30"/>
              <a:t>a</a:t>
            </a:r>
            <a:r>
              <a:rPr dirty="0" spc="-250"/>
              <a:t> </a:t>
            </a:r>
            <a:r>
              <a:rPr dirty="0" spc="90">
                <a:solidFill>
                  <a:srgbClr val="382F2F"/>
                </a:solidFill>
              </a:rPr>
              <a:t>c</a:t>
            </a:r>
            <a:r>
              <a:rPr dirty="0" spc="50"/>
              <a:t>o</a:t>
            </a:r>
            <a:r>
              <a:rPr dirty="0" spc="-95">
                <a:solidFill>
                  <a:srgbClr val="382F2F"/>
                </a:solidFill>
              </a:rPr>
              <a:t>s</a:t>
            </a:r>
            <a:r>
              <a:rPr dirty="0" spc="35"/>
              <a:t>t</a:t>
            </a:r>
            <a:r>
              <a:rPr dirty="0" spc="-250"/>
              <a:t> </a:t>
            </a:r>
            <a:r>
              <a:rPr dirty="0" spc="-35">
                <a:solidFill>
                  <a:srgbClr val="382F2F"/>
                </a:solidFill>
              </a:rPr>
              <a:t>a</a:t>
            </a:r>
            <a:r>
              <a:rPr dirty="0" spc="-95"/>
              <a:t>ss</a:t>
            </a:r>
            <a:r>
              <a:rPr dirty="0" spc="50"/>
              <a:t>o</a:t>
            </a:r>
            <a:r>
              <a:rPr dirty="0" spc="90"/>
              <a:t>c</a:t>
            </a:r>
            <a:r>
              <a:rPr dirty="0" spc="-20">
                <a:solidFill>
                  <a:srgbClr val="382F2F"/>
                </a:solidFill>
              </a:rPr>
              <a:t>i</a:t>
            </a:r>
            <a:r>
              <a:rPr dirty="0" spc="-35"/>
              <a:t>a</a:t>
            </a:r>
            <a:r>
              <a:rPr dirty="0" spc="-20"/>
              <a:t>t</a:t>
            </a:r>
            <a:r>
              <a:rPr dirty="0" spc="20"/>
              <a:t>e</a:t>
            </a:r>
            <a:r>
              <a:rPr dirty="0" spc="150"/>
              <a:t>d</a:t>
            </a:r>
            <a:r>
              <a:rPr dirty="0" spc="-250"/>
              <a:t> </a:t>
            </a:r>
            <a:r>
              <a:rPr dirty="0" spc="165"/>
              <a:t>w</a:t>
            </a:r>
            <a:r>
              <a:rPr dirty="0" spc="-20"/>
              <a:t>i</a:t>
            </a:r>
            <a:r>
              <a:rPr dirty="0" spc="30"/>
              <a:t>t</a:t>
            </a:r>
            <a:r>
              <a:rPr dirty="0" spc="120"/>
              <a:t>h</a:t>
            </a:r>
            <a:r>
              <a:rPr dirty="0" spc="-250"/>
              <a:t> </a:t>
            </a:r>
            <a:r>
              <a:rPr dirty="0" spc="-50"/>
              <a:t>ﬂ</a:t>
            </a:r>
            <a:r>
              <a:rPr dirty="0" spc="50"/>
              <a:t>o</a:t>
            </a:r>
            <a:r>
              <a:rPr dirty="0" spc="50">
                <a:solidFill>
                  <a:srgbClr val="382F2F"/>
                </a:solidFill>
              </a:rPr>
              <a:t>o</a:t>
            </a:r>
            <a:r>
              <a:rPr dirty="0" spc="-70">
                <a:solidFill>
                  <a:srgbClr val="382F2F"/>
                </a:solidFill>
              </a:rPr>
              <a:t>r</a:t>
            </a:r>
            <a:r>
              <a:rPr dirty="0" spc="-250">
                <a:solidFill>
                  <a:srgbClr val="382F2F"/>
                </a:solidFill>
              </a:rPr>
              <a:t> </a:t>
            </a:r>
            <a:r>
              <a:rPr dirty="0" spc="-95">
                <a:solidFill>
                  <a:srgbClr val="382F2F"/>
                </a:solidFill>
              </a:rPr>
              <a:t>r</a:t>
            </a:r>
            <a:r>
              <a:rPr dirty="0" spc="-20">
                <a:solidFill>
                  <a:srgbClr val="382F2F"/>
                </a:solidFill>
              </a:rPr>
              <a:t>i</a:t>
            </a:r>
            <a:r>
              <a:rPr dirty="0" spc="-95"/>
              <a:t>s</a:t>
            </a:r>
            <a:r>
              <a:rPr dirty="0" spc="-20">
                <a:solidFill>
                  <a:srgbClr val="382F2F"/>
                </a:solidFill>
              </a:rPr>
              <a:t>i</a:t>
            </a:r>
            <a:r>
              <a:rPr dirty="0" spc="114">
                <a:solidFill>
                  <a:srgbClr val="382F2F"/>
                </a:solidFill>
              </a:rPr>
              <a:t>n</a:t>
            </a:r>
            <a:r>
              <a:rPr dirty="0" spc="165">
                <a:solidFill>
                  <a:srgbClr val="382F2F"/>
                </a:solidFill>
              </a:rPr>
              <a:t>g</a:t>
            </a:r>
            <a:r>
              <a:rPr dirty="0" spc="-420">
                <a:solidFill>
                  <a:srgbClr val="382F2F"/>
                </a:solidFill>
              </a:rPr>
              <a:t>.</a:t>
            </a:r>
          </a:p>
        </p:txBody>
      </p:sp>
      <p:sp>
        <p:nvSpPr>
          <p:cNvPr id="10" name="object 10"/>
          <p:cNvSpPr/>
          <p:nvPr/>
        </p:nvSpPr>
        <p:spPr>
          <a:xfrm>
            <a:off x="11409528" y="3796460"/>
            <a:ext cx="779780" cy="28575"/>
          </a:xfrm>
          <a:custGeom>
            <a:avLst/>
            <a:gdLst/>
            <a:ahLst/>
            <a:cxnLst/>
            <a:rect l="l" t="t" r="r" b="b"/>
            <a:pathLst>
              <a:path w="779779" h="28575">
                <a:moveTo>
                  <a:pt x="779716" y="0"/>
                </a:moveTo>
                <a:lnTo>
                  <a:pt x="0" y="0"/>
                </a:lnTo>
                <a:lnTo>
                  <a:pt x="0" y="28575"/>
                </a:lnTo>
                <a:lnTo>
                  <a:pt x="779716" y="28575"/>
                </a:lnTo>
                <a:lnTo>
                  <a:pt x="779716" y="0"/>
                </a:lnTo>
                <a:close/>
              </a:path>
            </a:pathLst>
          </a:custGeom>
          <a:solidFill>
            <a:srgbClr val="33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4016375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Culinary</a:t>
            </a:r>
            <a:r>
              <a:rPr dirty="0" spc="-245"/>
              <a:t> </a:t>
            </a:r>
            <a:r>
              <a:rPr dirty="0" spc="-60"/>
              <a:t>Delights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340897" y="7929359"/>
            <a:ext cx="2947670" cy="2357755"/>
          </a:xfrm>
          <a:custGeom>
            <a:avLst/>
            <a:gdLst/>
            <a:ahLst/>
            <a:cxnLst/>
            <a:rect l="l" t="t" r="r" b="b"/>
            <a:pathLst>
              <a:path w="2947669" h="2357754">
                <a:moveTo>
                  <a:pt x="2947103" y="0"/>
                </a:moveTo>
                <a:lnTo>
                  <a:pt x="2907949" y="8913"/>
                </a:lnTo>
                <a:lnTo>
                  <a:pt x="2858376" y="21364"/>
                </a:lnTo>
                <a:lnTo>
                  <a:pt x="2809628" y="34769"/>
                </a:lnTo>
                <a:lnTo>
                  <a:pt x="2761688" y="49106"/>
                </a:lnTo>
                <a:lnTo>
                  <a:pt x="2714537" y="64355"/>
                </a:lnTo>
                <a:lnTo>
                  <a:pt x="2668157" y="80495"/>
                </a:lnTo>
                <a:lnTo>
                  <a:pt x="2622531" y="97505"/>
                </a:lnTo>
                <a:lnTo>
                  <a:pt x="2577641" y="115365"/>
                </a:lnTo>
                <a:lnTo>
                  <a:pt x="2533468" y="134054"/>
                </a:lnTo>
                <a:lnTo>
                  <a:pt x="2489995" y="153551"/>
                </a:lnTo>
                <a:lnTo>
                  <a:pt x="2447203" y="173836"/>
                </a:lnTo>
                <a:lnTo>
                  <a:pt x="2405076" y="194887"/>
                </a:lnTo>
                <a:lnTo>
                  <a:pt x="2363594" y="216685"/>
                </a:lnTo>
                <a:lnTo>
                  <a:pt x="2322740" y="239207"/>
                </a:lnTo>
                <a:lnTo>
                  <a:pt x="2282496" y="262435"/>
                </a:lnTo>
                <a:lnTo>
                  <a:pt x="2242844" y="286346"/>
                </a:lnTo>
                <a:lnTo>
                  <a:pt x="2203766" y="310920"/>
                </a:lnTo>
                <a:lnTo>
                  <a:pt x="2165245" y="336137"/>
                </a:lnTo>
                <a:lnTo>
                  <a:pt x="2127261" y="361975"/>
                </a:lnTo>
                <a:lnTo>
                  <a:pt x="2089798" y="388415"/>
                </a:lnTo>
                <a:lnTo>
                  <a:pt x="2052838" y="415435"/>
                </a:lnTo>
                <a:lnTo>
                  <a:pt x="2016361" y="443014"/>
                </a:lnTo>
                <a:lnTo>
                  <a:pt x="1980351" y="471132"/>
                </a:lnTo>
                <a:lnTo>
                  <a:pt x="1944790" y="499768"/>
                </a:lnTo>
                <a:lnTo>
                  <a:pt x="1909659" y="528902"/>
                </a:lnTo>
                <a:lnTo>
                  <a:pt x="1874941" y="558512"/>
                </a:lnTo>
                <a:lnTo>
                  <a:pt x="1840617" y="588578"/>
                </a:lnTo>
                <a:lnTo>
                  <a:pt x="1806671" y="619079"/>
                </a:lnTo>
                <a:lnTo>
                  <a:pt x="1773083" y="649995"/>
                </a:lnTo>
                <a:lnTo>
                  <a:pt x="1739836" y="681304"/>
                </a:lnTo>
                <a:lnTo>
                  <a:pt x="1706912" y="712986"/>
                </a:lnTo>
                <a:lnTo>
                  <a:pt x="1674293" y="745021"/>
                </a:lnTo>
                <a:lnTo>
                  <a:pt x="1641961" y="777388"/>
                </a:lnTo>
                <a:lnTo>
                  <a:pt x="1609898" y="810065"/>
                </a:lnTo>
                <a:lnTo>
                  <a:pt x="1578086" y="843032"/>
                </a:lnTo>
                <a:lnTo>
                  <a:pt x="1546507" y="876269"/>
                </a:lnTo>
                <a:lnTo>
                  <a:pt x="1515144" y="909754"/>
                </a:lnTo>
                <a:lnTo>
                  <a:pt x="1483978" y="943467"/>
                </a:lnTo>
                <a:lnTo>
                  <a:pt x="1452991" y="977388"/>
                </a:lnTo>
                <a:lnTo>
                  <a:pt x="1422166" y="1011495"/>
                </a:lnTo>
                <a:lnTo>
                  <a:pt x="1391485" y="1045768"/>
                </a:lnTo>
                <a:lnTo>
                  <a:pt x="1360929" y="1080186"/>
                </a:lnTo>
                <a:lnTo>
                  <a:pt x="1330481" y="1114728"/>
                </a:lnTo>
                <a:lnTo>
                  <a:pt x="1300122" y="1149374"/>
                </a:lnTo>
                <a:lnTo>
                  <a:pt x="1269835" y="1184103"/>
                </a:lnTo>
                <a:lnTo>
                  <a:pt x="1239602" y="1218894"/>
                </a:lnTo>
                <a:lnTo>
                  <a:pt x="1209405" y="1253726"/>
                </a:lnTo>
                <a:lnTo>
                  <a:pt x="1179226" y="1288579"/>
                </a:lnTo>
                <a:lnTo>
                  <a:pt x="1149047" y="1323432"/>
                </a:lnTo>
                <a:lnTo>
                  <a:pt x="1118850" y="1358265"/>
                </a:lnTo>
                <a:lnTo>
                  <a:pt x="1088617" y="1393056"/>
                </a:lnTo>
                <a:lnTo>
                  <a:pt x="1058330" y="1427784"/>
                </a:lnTo>
                <a:lnTo>
                  <a:pt x="1027971" y="1462430"/>
                </a:lnTo>
                <a:lnTo>
                  <a:pt x="997523" y="1496973"/>
                </a:lnTo>
                <a:lnTo>
                  <a:pt x="966967" y="1531391"/>
                </a:lnTo>
                <a:lnTo>
                  <a:pt x="936286" y="1565663"/>
                </a:lnTo>
                <a:lnTo>
                  <a:pt x="905460" y="1599771"/>
                </a:lnTo>
                <a:lnTo>
                  <a:pt x="874474" y="1633691"/>
                </a:lnTo>
                <a:lnTo>
                  <a:pt x="843308" y="1667404"/>
                </a:lnTo>
                <a:lnTo>
                  <a:pt x="811945" y="1700890"/>
                </a:lnTo>
                <a:lnTo>
                  <a:pt x="780366" y="1734127"/>
                </a:lnTo>
                <a:lnTo>
                  <a:pt x="748555" y="1767094"/>
                </a:lnTo>
                <a:lnTo>
                  <a:pt x="716492" y="1799771"/>
                </a:lnTo>
                <a:lnTo>
                  <a:pt x="684160" y="1832137"/>
                </a:lnTo>
                <a:lnTo>
                  <a:pt x="651541" y="1864172"/>
                </a:lnTo>
                <a:lnTo>
                  <a:pt x="618616" y="1895855"/>
                </a:lnTo>
                <a:lnTo>
                  <a:pt x="585369" y="1927164"/>
                </a:lnTo>
                <a:lnTo>
                  <a:pt x="551782" y="1958080"/>
                </a:lnTo>
                <a:lnTo>
                  <a:pt x="517835" y="1988581"/>
                </a:lnTo>
                <a:lnTo>
                  <a:pt x="483512" y="2018647"/>
                </a:lnTo>
                <a:lnTo>
                  <a:pt x="448793" y="2048257"/>
                </a:lnTo>
                <a:lnTo>
                  <a:pt x="413663" y="2077391"/>
                </a:lnTo>
                <a:lnTo>
                  <a:pt x="378101" y="2106027"/>
                </a:lnTo>
                <a:lnTo>
                  <a:pt x="342091" y="2134145"/>
                </a:lnTo>
                <a:lnTo>
                  <a:pt x="305615" y="2161724"/>
                </a:lnTo>
                <a:lnTo>
                  <a:pt x="268654" y="2188744"/>
                </a:lnTo>
                <a:lnTo>
                  <a:pt x="231191" y="2215183"/>
                </a:lnTo>
                <a:lnTo>
                  <a:pt x="193208" y="2241022"/>
                </a:lnTo>
                <a:lnTo>
                  <a:pt x="154686" y="2266238"/>
                </a:lnTo>
                <a:lnTo>
                  <a:pt x="115609" y="2290813"/>
                </a:lnTo>
                <a:lnTo>
                  <a:pt x="75957" y="2314724"/>
                </a:lnTo>
                <a:lnTo>
                  <a:pt x="35713" y="2337951"/>
                </a:lnTo>
                <a:lnTo>
                  <a:pt x="0" y="2357640"/>
                </a:lnTo>
              </a:path>
            </a:pathLst>
          </a:custGeom>
          <a:ln w="25012">
            <a:solidFill>
              <a:srgbClr val="332B2B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12506" y="0"/>
            <a:ext cx="18300700" cy="2339340"/>
            <a:chOff x="-12506" y="0"/>
            <a:chExt cx="18300700" cy="233934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2740660" cy="2314575"/>
            </a:xfrm>
            <a:custGeom>
              <a:avLst/>
              <a:gdLst/>
              <a:ahLst/>
              <a:cxnLst/>
              <a:rect l="l" t="t" r="r" b="b"/>
              <a:pathLst>
                <a:path w="2740660" h="2314575">
                  <a:moveTo>
                    <a:pt x="2740378" y="0"/>
                  </a:moveTo>
                  <a:lnTo>
                    <a:pt x="2677092" y="32693"/>
                  </a:lnTo>
                  <a:lnTo>
                    <a:pt x="2636238" y="55216"/>
                  </a:lnTo>
                  <a:lnTo>
                    <a:pt x="2595994" y="78443"/>
                  </a:lnTo>
                  <a:lnTo>
                    <a:pt x="2556342" y="102354"/>
                  </a:lnTo>
                  <a:lnTo>
                    <a:pt x="2517264" y="126928"/>
                  </a:lnTo>
                  <a:lnTo>
                    <a:pt x="2478743" y="152145"/>
                  </a:lnTo>
                  <a:lnTo>
                    <a:pt x="2440759" y="177984"/>
                  </a:lnTo>
                  <a:lnTo>
                    <a:pt x="2403296" y="204423"/>
                  </a:lnTo>
                  <a:lnTo>
                    <a:pt x="2366336" y="231443"/>
                  </a:lnTo>
                  <a:lnTo>
                    <a:pt x="2329859" y="259022"/>
                  </a:lnTo>
                  <a:lnTo>
                    <a:pt x="2293849" y="287140"/>
                  </a:lnTo>
                  <a:lnTo>
                    <a:pt x="2258288" y="315776"/>
                  </a:lnTo>
                  <a:lnTo>
                    <a:pt x="2223157" y="344910"/>
                  </a:lnTo>
                  <a:lnTo>
                    <a:pt x="2188439" y="374520"/>
                  </a:lnTo>
                  <a:lnTo>
                    <a:pt x="2154116" y="404586"/>
                  </a:lnTo>
                  <a:lnTo>
                    <a:pt x="2120169" y="435087"/>
                  </a:lnTo>
                  <a:lnTo>
                    <a:pt x="2086581" y="466003"/>
                  </a:lnTo>
                  <a:lnTo>
                    <a:pt x="2053334" y="497312"/>
                  </a:lnTo>
                  <a:lnTo>
                    <a:pt x="2020410" y="528995"/>
                  </a:lnTo>
                  <a:lnTo>
                    <a:pt x="1987791" y="561030"/>
                  </a:lnTo>
                  <a:lnTo>
                    <a:pt x="1955459" y="593396"/>
                  </a:lnTo>
                  <a:lnTo>
                    <a:pt x="1923396" y="626073"/>
                  </a:lnTo>
                  <a:lnTo>
                    <a:pt x="1891584" y="659040"/>
                  </a:lnTo>
                  <a:lnTo>
                    <a:pt x="1860005" y="692277"/>
                  </a:lnTo>
                  <a:lnTo>
                    <a:pt x="1828642" y="725762"/>
                  </a:lnTo>
                  <a:lnTo>
                    <a:pt x="1797476" y="759476"/>
                  </a:lnTo>
                  <a:lnTo>
                    <a:pt x="1766490" y="793396"/>
                  </a:lnTo>
                  <a:lnTo>
                    <a:pt x="1735665" y="827503"/>
                  </a:lnTo>
                  <a:lnTo>
                    <a:pt x="1704983" y="861776"/>
                  </a:lnTo>
                  <a:lnTo>
                    <a:pt x="1674427" y="896194"/>
                  </a:lnTo>
                  <a:lnTo>
                    <a:pt x="1643979" y="930737"/>
                  </a:lnTo>
                  <a:lnTo>
                    <a:pt x="1613620" y="965382"/>
                  </a:lnTo>
                  <a:lnTo>
                    <a:pt x="1583334" y="1000111"/>
                  </a:lnTo>
                  <a:lnTo>
                    <a:pt x="1553101" y="1034902"/>
                  </a:lnTo>
                  <a:lnTo>
                    <a:pt x="1522903" y="1069735"/>
                  </a:lnTo>
                  <a:lnTo>
                    <a:pt x="1492724" y="1104588"/>
                  </a:lnTo>
                  <a:lnTo>
                    <a:pt x="1462545" y="1139441"/>
                  </a:lnTo>
                  <a:lnTo>
                    <a:pt x="1432348" y="1174273"/>
                  </a:lnTo>
                  <a:lnTo>
                    <a:pt x="1402115" y="1209064"/>
                  </a:lnTo>
                  <a:lnTo>
                    <a:pt x="1371828" y="1243793"/>
                  </a:lnTo>
                  <a:lnTo>
                    <a:pt x="1341470" y="1278439"/>
                  </a:lnTo>
                  <a:lnTo>
                    <a:pt x="1311021" y="1312981"/>
                  </a:lnTo>
                  <a:lnTo>
                    <a:pt x="1280465" y="1347399"/>
                  </a:lnTo>
                  <a:lnTo>
                    <a:pt x="1249784" y="1381672"/>
                  </a:lnTo>
                  <a:lnTo>
                    <a:pt x="1218959" y="1415779"/>
                  </a:lnTo>
                  <a:lnTo>
                    <a:pt x="1187972" y="1449700"/>
                  </a:lnTo>
                  <a:lnTo>
                    <a:pt x="1156806" y="1483413"/>
                  </a:lnTo>
                  <a:lnTo>
                    <a:pt x="1125443" y="1516898"/>
                  </a:lnTo>
                  <a:lnTo>
                    <a:pt x="1093865" y="1550135"/>
                  </a:lnTo>
                  <a:lnTo>
                    <a:pt x="1062053" y="1583102"/>
                  </a:lnTo>
                  <a:lnTo>
                    <a:pt x="1029990" y="1615780"/>
                  </a:lnTo>
                  <a:lnTo>
                    <a:pt x="997658" y="1648146"/>
                  </a:lnTo>
                  <a:lnTo>
                    <a:pt x="965039" y="1680181"/>
                  </a:lnTo>
                  <a:lnTo>
                    <a:pt x="932115" y="1711863"/>
                  </a:lnTo>
                  <a:lnTo>
                    <a:pt x="898868" y="1743172"/>
                  </a:lnTo>
                  <a:lnTo>
                    <a:pt x="865280" y="1774088"/>
                  </a:lnTo>
                  <a:lnTo>
                    <a:pt x="831333" y="1804589"/>
                  </a:lnTo>
                  <a:lnTo>
                    <a:pt x="797010" y="1834655"/>
                  </a:lnTo>
                  <a:lnTo>
                    <a:pt x="762291" y="1864266"/>
                  </a:lnTo>
                  <a:lnTo>
                    <a:pt x="727161" y="1893399"/>
                  </a:lnTo>
                  <a:lnTo>
                    <a:pt x="691599" y="1922035"/>
                  </a:lnTo>
                  <a:lnTo>
                    <a:pt x="655589" y="1950153"/>
                  </a:lnTo>
                  <a:lnTo>
                    <a:pt x="619113" y="1977733"/>
                  </a:lnTo>
                  <a:lnTo>
                    <a:pt x="582152" y="2004752"/>
                  </a:lnTo>
                  <a:lnTo>
                    <a:pt x="544689" y="2031192"/>
                  </a:lnTo>
                  <a:lnTo>
                    <a:pt x="506706" y="2057030"/>
                  </a:lnTo>
                  <a:lnTo>
                    <a:pt x="468184" y="2082247"/>
                  </a:lnTo>
                  <a:lnTo>
                    <a:pt x="429107" y="2106821"/>
                  </a:lnTo>
                  <a:lnTo>
                    <a:pt x="389455" y="2130733"/>
                  </a:lnTo>
                  <a:lnTo>
                    <a:pt x="349211" y="2153960"/>
                  </a:lnTo>
                  <a:lnTo>
                    <a:pt x="308357" y="2176483"/>
                  </a:lnTo>
                  <a:lnTo>
                    <a:pt x="266875" y="2198280"/>
                  </a:lnTo>
                  <a:lnTo>
                    <a:pt x="224748" y="2219332"/>
                  </a:lnTo>
                  <a:lnTo>
                    <a:pt x="181956" y="2239616"/>
                  </a:lnTo>
                  <a:lnTo>
                    <a:pt x="138483" y="2259113"/>
                  </a:lnTo>
                  <a:lnTo>
                    <a:pt x="94310" y="2277802"/>
                  </a:lnTo>
                  <a:lnTo>
                    <a:pt x="49420" y="2295662"/>
                  </a:lnTo>
                  <a:lnTo>
                    <a:pt x="3793" y="2312673"/>
                  </a:lnTo>
                  <a:lnTo>
                    <a:pt x="0" y="2313993"/>
                  </a:lnTo>
                </a:path>
              </a:pathLst>
            </a:custGeom>
            <a:ln w="25012">
              <a:solidFill>
                <a:srgbClr val="332B2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36294"/>
              <a:ext cx="18288000" cy="47625"/>
            </a:xfrm>
            <a:custGeom>
              <a:avLst/>
              <a:gdLst/>
              <a:ahLst/>
              <a:cxnLst/>
              <a:rect l="l" t="t" r="r" b="b"/>
              <a:pathLst>
                <a:path w="18288000" h="47625">
                  <a:moveTo>
                    <a:pt x="18287988" y="0"/>
                  </a:moveTo>
                  <a:lnTo>
                    <a:pt x="0" y="0"/>
                  </a:lnTo>
                  <a:lnTo>
                    <a:pt x="0" y="47625"/>
                  </a:lnTo>
                  <a:lnTo>
                    <a:pt x="18287988" y="47625"/>
                  </a:lnTo>
                  <a:lnTo>
                    <a:pt x="18287988" y="0"/>
                  </a:lnTo>
                  <a:close/>
                </a:path>
              </a:pathLst>
            </a:custGeom>
            <a:solidFill>
              <a:srgbClr val="332B2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/>
          <p:nvPr/>
        </p:nvSpPr>
        <p:spPr>
          <a:xfrm>
            <a:off x="0" y="9754513"/>
            <a:ext cx="18288000" cy="47625"/>
          </a:xfrm>
          <a:custGeom>
            <a:avLst/>
            <a:gdLst/>
            <a:ahLst/>
            <a:cxnLst/>
            <a:rect l="l" t="t" r="r" b="b"/>
            <a:pathLst>
              <a:path w="18288000" h="47625">
                <a:moveTo>
                  <a:pt x="18287988" y="0"/>
                </a:moveTo>
                <a:lnTo>
                  <a:pt x="0" y="0"/>
                </a:lnTo>
                <a:lnTo>
                  <a:pt x="0" y="47625"/>
                </a:lnTo>
                <a:lnTo>
                  <a:pt x="18287988" y="47625"/>
                </a:lnTo>
                <a:lnTo>
                  <a:pt x="18287988" y="0"/>
                </a:lnTo>
                <a:close/>
              </a:path>
            </a:pathLst>
          </a:custGeom>
          <a:solidFill>
            <a:srgbClr val="33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076744" y="2147107"/>
            <a:ext cx="4137660" cy="152590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850" spc="-210">
                <a:solidFill>
                  <a:srgbClr val="332B2B"/>
                </a:solidFill>
              </a:rPr>
              <a:t>Thanks!</a:t>
            </a:r>
            <a:endParaRPr sz="985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2024-07-03T06:41:27Z</dcterms:created>
  <dcterms:modified xsi:type="dcterms:W3CDTF">2024-07-03T06:41:27Z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2024-07-03T00:00:00Z</vt:filetime>
  </property>
  <property fmtid="{D5CDD505-2E9C-101B-9397-08002B2CF9AE}" pid="3" name="Creator">
    <vt:lpwstr>Chromium</vt:lpwstr>
  </property>
  <property fmtid="{D5CDD505-2E9C-101B-9397-08002B2CF9AE}" pid="4" name="LastSaved">
    <vt:filetime>2024-07-03T00:00:00Z</vt:filetime>
  </property>
</Properties>
</file>