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3"/>
  </p:notesMasterIdLst>
  <p:handoutMasterIdLst>
    <p:handoutMasterId r:id="rId14"/>
  </p:handoutMasterIdLst>
  <p:sldIdLst>
    <p:sldId id="312" r:id="rId5"/>
    <p:sldId id="304" r:id="rId6"/>
    <p:sldId id="307" r:id="rId7"/>
    <p:sldId id="281" r:id="rId8"/>
    <p:sldId id="282" r:id="rId9"/>
    <p:sldId id="314" r:id="rId10"/>
    <p:sldId id="318" r:id="rId11"/>
    <p:sldId id="297" r:id="rId12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5388" autoAdjust="0"/>
  </p:normalViewPr>
  <p:slideViewPr>
    <p:cSldViewPr snapToGrid="0" snapToObjects="1">
      <p:cViewPr varScale="1">
        <p:scale>
          <a:sx n="60" d="100"/>
          <a:sy n="60" d="100"/>
        </p:scale>
        <p:origin x="908" y="4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restigepallavagardenns@gmail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en-US" dirty="0"/>
              <a:t>Prestige </a:t>
            </a:r>
            <a:r>
              <a:rPr lang="en-US" dirty="0" err="1"/>
              <a:t>pallava</a:t>
            </a:r>
            <a:r>
              <a:rPr lang="en-US" dirty="0"/>
              <a:t> gardens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6583680" cy="15313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DAC2C2C-D49E-CDCB-B7B5-7C5A7B6F6D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4400" y="3315266"/>
            <a:ext cx="882015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Prestige Pallava Gardens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Subtitle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A Contemporary High-Rise Apartment Project in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Pallavaram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Chennai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Image/Logo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(Include an image of the Prestige logo or a relevant real estate image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/>
          <a:lstStyle/>
          <a:p>
            <a:r>
              <a:rPr lang="en-IN" b="1" dirty="0"/>
              <a:t>Project Overview</a:t>
            </a:r>
            <a:br>
              <a:rPr lang="en-IN" dirty="0"/>
            </a:br>
            <a:br>
              <a:rPr lang="en-IN" dirty="0"/>
            </a:br>
            <a:endParaRPr lang="en-US" dirty="0"/>
          </a:p>
        </p:txBody>
      </p:sp>
      <p:pic>
        <p:nvPicPr>
          <p:cNvPr id="7" name="Picture Placeholder 6" descr="A person standing in front of a whiteboard">
            <a:extLst>
              <a:ext uri="{FF2B5EF4-FFF2-40B4-BE49-F238E27FC236}">
                <a16:creationId xmlns:a16="http://schemas.microsoft.com/office/drawing/2014/main" id="{DD186EAB-37C7-E7E6-AE8D-F077D02804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27208" r="27208"/>
          <a:stretch/>
        </p:blipFill>
        <p:spPr>
          <a:xfrm>
            <a:off x="443345" y="0"/>
            <a:ext cx="4344695" cy="6359525"/>
          </a:xfrm>
        </p:spPr>
      </p:pic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05150" y="1057275"/>
            <a:ext cx="476250" cy="8096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Placeholder 5" descr="A person holding a microphone and standing in front of a group of people">
            <a:extLst>
              <a:ext uri="{FF2B5EF4-FFF2-40B4-BE49-F238E27FC236}">
                <a16:creationId xmlns:a16="http://schemas.microsoft.com/office/drawing/2014/main" id="{FECDA901-DD88-89EB-E10E-A2994D0A92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7745" r="27745"/>
          <a:stretch/>
        </p:blipFill>
        <p:spPr>
          <a:xfrm>
            <a:off x="7414194" y="410780"/>
            <a:ext cx="4344695" cy="6447220"/>
          </a:xfr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798AFE8-ADFA-1CBC-EB8F-1E38CBD5F4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4400" y="3771057"/>
            <a:ext cx="693933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Project Name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Prestige Pallava Gardens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Location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Nemilichery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Pallavaram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Chennai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 Area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50 acres (80% open spaces)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Number of Apartments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2800 units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Apartment Types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1, 2, 3, and 4 BHK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Number of Towers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21 towers (19 stories each) 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/>
          <a:lstStyle/>
          <a:p>
            <a:r>
              <a:rPr lang="en-IN" dirty="0"/>
              <a:t>Prime Location</a:t>
            </a:r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EC76CF6-E42B-5AEC-EA72-D4ECDB4750E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3045438" y="2528600"/>
            <a:ext cx="796546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Address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Pallavaram-Thuraipakkam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Road,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Iswarya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Nagar,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Pallavaram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Chennai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Proximity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Close to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Pallavaram-Thuraipakkam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Road, a key arterial road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Connectivity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Connects GST Road, OMR, ECR, and key parts of Chennai </a:t>
            </a:r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5"/>
            <a:ext cx="7043617" cy="1057276"/>
          </a:xfrm>
        </p:spPr>
        <p:txBody>
          <a:bodyPr/>
          <a:lstStyle/>
          <a:p>
            <a:r>
              <a:rPr lang="en-IN" dirty="0"/>
              <a:t>Project Features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60760B1-B0DD-CE97-ABA4-70F3EA35B75B}"/>
              </a:ext>
            </a:extLst>
          </p:cNvPr>
          <p:cNvSpPr>
            <a:spLocks noGrp="1" noChangeArrowheads="1"/>
          </p:cNvSpPr>
          <p:nvPr>
            <p:ph idx="11"/>
          </p:nvPr>
        </p:nvSpPr>
        <p:spPr bwMode="auto">
          <a:xfrm>
            <a:off x="4364038" y="2211735"/>
            <a:ext cx="6074437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Serene Views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Overlooking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Pallavaram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Lake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Premium Towers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Lake-facing towers for breathtaking views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Inspiration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Inspired by the Pallava, symbolizing serene beauty in a garden setting 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/>
          <a:lstStyle/>
          <a:p>
            <a:r>
              <a:rPr lang="en-IN" dirty="0"/>
              <a:t>Unit Details</a:t>
            </a:r>
            <a:endParaRPr lang="en-US" dirty="0"/>
          </a:p>
        </p:txBody>
      </p:sp>
      <p:pic>
        <p:nvPicPr>
          <p:cNvPr id="7" name="Picture Placeholder 6" descr="A person wearing glasses and a blue shirt">
            <a:extLst>
              <a:ext uri="{FF2B5EF4-FFF2-40B4-BE49-F238E27FC236}">
                <a16:creationId xmlns:a16="http://schemas.microsoft.com/office/drawing/2014/main" id="{C570EB79-053B-0283-9D2D-6266701EED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19088" r="19088"/>
          <a:stretch/>
        </p:blipFill>
        <p:spPr>
          <a:xfrm>
            <a:off x="8989454" y="3405189"/>
            <a:ext cx="3202546" cy="3452811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A0BDB02-3719-23D5-120E-8A22A2E79C5D}"/>
              </a:ext>
            </a:extLst>
          </p:cNvPr>
          <p:cNvSpPr>
            <a:spLocks noGrp="1" noChangeArrowheads="1"/>
          </p:cNvSpPr>
          <p:nvPr>
            <p:ph idx="13"/>
          </p:nvPr>
        </p:nvSpPr>
        <p:spPr bwMode="auto">
          <a:xfrm>
            <a:off x="914400" y="3038426"/>
            <a:ext cx="8156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BHK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500+ units (650-950 sq. ft.)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BHK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800+ units (1001-1400 sq. ft.)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 BHK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700+ units (1500-2100 sq. ft.)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 BHK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800+ units (2500-2900 sq. ft.) </a:t>
            </a:r>
          </a:p>
        </p:txBody>
      </p:sp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/>
          <a:lstStyle/>
          <a:p>
            <a:r>
              <a:rPr lang="en-US" dirty="0"/>
              <a:t>Prestige Pallava Gardens</a:t>
            </a:r>
          </a:p>
          <a:p>
            <a:r>
              <a:rPr lang="en-US" dirty="0">
                <a:hlinkClick r:id="rId3"/>
              </a:rPr>
              <a:t>prestigepallavagardenns@gmail.com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https://www.prestigepallavagardens.live/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{5BE55FA7-56EA-46BC-872C-5142B587C8D9}tf78438558_win32</Template>
  <TotalTime>7</TotalTime>
  <Words>238</Words>
  <Application>Microsoft Office PowerPoint</Application>
  <PresentationFormat>Widescreen</PresentationFormat>
  <Paragraphs>33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Sabon Next LT</vt:lpstr>
      <vt:lpstr>Custom</vt:lpstr>
      <vt:lpstr>Prestige pallava gardens</vt:lpstr>
      <vt:lpstr>PowerPoint Presentation</vt:lpstr>
      <vt:lpstr>Project Overview  </vt:lpstr>
      <vt:lpstr>PowerPoint Presentation</vt:lpstr>
      <vt:lpstr>Prime Location</vt:lpstr>
      <vt:lpstr>Project Features</vt:lpstr>
      <vt:lpstr>Unit Details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MY LAP</dc:creator>
  <cp:lastModifiedBy>MY LAP</cp:lastModifiedBy>
  <cp:revision>1</cp:revision>
  <dcterms:created xsi:type="dcterms:W3CDTF">2024-09-05T06:33:36Z</dcterms:created>
  <dcterms:modified xsi:type="dcterms:W3CDTF">2024-09-05T06:40:46Z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